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1"/>
    <p:sldMasterId id="2147483766" r:id="rId2"/>
    <p:sldMasterId id="2147483862" r:id="rId3"/>
    <p:sldMasterId id="2147483777" r:id="rId4"/>
    <p:sldMasterId id="2147483705" r:id="rId5"/>
    <p:sldMasterId id="2147483853" r:id="rId6"/>
    <p:sldMasterId id="2147483865" r:id="rId7"/>
    <p:sldMasterId id="2147483689" r:id="rId8"/>
    <p:sldMasterId id="2147483850" r:id="rId9"/>
    <p:sldMasterId id="2147483851" r:id="rId10"/>
    <p:sldMasterId id="2147483848" r:id="rId11"/>
    <p:sldMasterId id="2147483852" r:id="rId12"/>
    <p:sldMasterId id="2147483855" r:id="rId13"/>
    <p:sldMasterId id="2147483856" r:id="rId14"/>
    <p:sldMasterId id="2147483703" r:id="rId15"/>
  </p:sldMasterIdLst>
  <p:notesMasterIdLst>
    <p:notesMasterId r:id="rId27"/>
  </p:notesMasterIdLst>
  <p:handoutMasterIdLst>
    <p:handoutMasterId r:id="rId28"/>
  </p:handoutMasterIdLst>
  <p:sldIdLst>
    <p:sldId id="2413" r:id="rId16"/>
    <p:sldId id="2449" r:id="rId17"/>
    <p:sldId id="2441" r:id="rId18"/>
    <p:sldId id="2442" r:id="rId19"/>
    <p:sldId id="2444" r:id="rId20"/>
    <p:sldId id="2443" r:id="rId21"/>
    <p:sldId id="2446" r:id="rId22"/>
    <p:sldId id="2445" r:id="rId23"/>
    <p:sldId id="2447" r:id="rId24"/>
    <p:sldId id="2448" r:id="rId25"/>
    <p:sldId id="2450" r:id="rId2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аблон 16х9" id="{2DEBFDE6-A1AD-BA4D-90BF-1D391A2B5EFF}">
          <p14:sldIdLst>
            <p14:sldId id="2413"/>
            <p14:sldId id="2449"/>
            <p14:sldId id="2441"/>
            <p14:sldId id="2442"/>
            <p14:sldId id="2444"/>
            <p14:sldId id="2443"/>
            <p14:sldId id="2446"/>
            <p14:sldId id="2445"/>
            <p14:sldId id="2447"/>
            <p14:sldId id="2448"/>
            <p14:sldId id="2450"/>
          </p14:sldIdLst>
        </p14:section>
        <p14:section name="УДАЛИТЬ ПОСЛЕ СОЗДАНИЯ ПРЕЗЕНТАЦИИ:" id="{CCBF70A2-310A-4D40-9179-5985E40E6C8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Плотникова" initials="ЕП" lastIdx="148" clrIdx="0">
    <p:extLst>
      <p:ext uri="{19B8F6BF-5375-455C-9EA6-DF929625EA0E}">
        <p15:presenceInfo xmlns:p15="http://schemas.microsoft.com/office/powerpoint/2012/main" userId="Евгения Плотникова" providerId="None"/>
      </p:ext>
    </p:extLst>
  </p:cmAuthor>
  <p:cmAuthor id="2" name="Светлана Поспелова" initials="СП" lastIdx="25" clrIdx="1">
    <p:extLst>
      <p:ext uri="{19B8F6BF-5375-455C-9EA6-DF929625EA0E}">
        <p15:presenceInfo xmlns:p15="http://schemas.microsoft.com/office/powerpoint/2012/main" userId="20bcb18c332627f0" providerId="Windows Live"/>
      </p:ext>
    </p:extLst>
  </p:cmAuthor>
  <p:cmAuthor id="3" name="Admin" initials="A" lastIdx="110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Пользователь" initials="П" lastIdx="7" clrIdx="3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A1"/>
    <a:srgbClr val="6DACE3"/>
    <a:srgbClr val="7F7F7F"/>
    <a:srgbClr val="E20079"/>
    <a:srgbClr val="FD6924"/>
    <a:srgbClr val="249789"/>
    <a:srgbClr val="003274"/>
    <a:srgbClr val="6CACE3"/>
    <a:srgbClr val="FCC30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 autoAdjust="0"/>
    <p:restoredTop sz="94969" autoAdjust="0"/>
  </p:normalViewPr>
  <p:slideViewPr>
    <p:cSldViewPr snapToGrid="0" snapToObjects="1">
      <p:cViewPr varScale="1">
        <p:scale>
          <a:sx n="153" d="100"/>
          <a:sy n="153" d="100"/>
        </p:scale>
        <p:origin x="696" y="14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-12547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3930B6F-3C75-2242-867F-5DD950FB0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DF4D7D-90BE-5C43-B5B2-E3FB9978A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5ADB-B468-6A40-A023-099BFBE6761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62B96B-D7C6-C34C-B493-765BFDFC6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1364B-7036-2B41-9B98-6B79E8F200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C765-F04B-5541-A7E4-EE73ADD82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CED9-DEBC-1940-9AEE-DF18EEB42B6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8B18B-E07D-BE4E-ADB7-B15E98E61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8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2BDE33-8DE6-C1E5-FF03-4F4E3CBE9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3" y="518174"/>
            <a:ext cx="429557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9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AB78E-F3B4-9790-4D7F-69E73355E5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9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5599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EF65E7FF-AD9E-BD82-3F7D-532686291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2"/>
            <a:ext cx="8208963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895832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7D6967C-8165-A64C-8710-D36D9E5E8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69" y="5231333"/>
            <a:ext cx="3522619" cy="9068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F67DFEC-0AC9-7F46-8D70-21B032990B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5647" y="3871513"/>
            <a:ext cx="3563529" cy="12926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D4C74E-C014-80D1-4598-58B9768F55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41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027D984E-2637-E441-AB77-7B30518FAE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963" y="1592263"/>
            <a:ext cx="5417643" cy="41217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  <a:p>
            <a:pPr lvl="0"/>
            <a:r>
              <a:rPr lang="ru-RU" dirty="0"/>
              <a:t>в две строки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C2B9C897-1A55-7943-AA2B-5D9A771730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2" y="1633408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719CBF2-28D9-0D46-F1D8-29F187B7AC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9" name="Текст 8">
            <a:extLst>
              <a:ext uri="{FF2B5EF4-FFF2-40B4-BE49-F238E27FC236}">
                <a16:creationId xmlns:a16="http://schemas.microsoft.com/office/drawing/2014/main" id="{1CD5F6BC-A552-E98B-2815-3AB34D860F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5612" y="3150411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0" name="Текст 8">
            <a:extLst>
              <a:ext uri="{FF2B5EF4-FFF2-40B4-BE49-F238E27FC236}">
                <a16:creationId xmlns:a16="http://schemas.microsoft.com/office/drawing/2014/main" id="{ED6A0D3D-01A9-BA1D-895E-DA965FE4DA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2" y="4661077"/>
            <a:ext cx="3529013" cy="10364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1" name="Рисунок 37">
            <a:extLst>
              <a:ext uri="{FF2B5EF4-FFF2-40B4-BE49-F238E27FC236}">
                <a16:creationId xmlns:a16="http://schemas.microsoft.com/office/drawing/2014/main" id="{0718E54B-A135-16ED-9D83-2A3C0DEB308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140575" y="15982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2" name="Рисунок 37">
            <a:extLst>
              <a:ext uri="{FF2B5EF4-FFF2-40B4-BE49-F238E27FC236}">
                <a16:creationId xmlns:a16="http://schemas.microsoft.com/office/drawing/2014/main" id="{EAA53AFD-AD16-4E64-BE1E-9C09CF72914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0575" y="310970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123" name="Рисунок 37">
            <a:extLst>
              <a:ext uri="{FF2B5EF4-FFF2-40B4-BE49-F238E27FC236}">
                <a16:creationId xmlns:a16="http://schemas.microsoft.com/office/drawing/2014/main" id="{8E94AC38-AF79-A9F2-AD29-D5E49EF940C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40575" y="462115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EAEEF-A1F8-C81C-EEF0-05BD5503B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8698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29C243CA-BB88-5541-AE6B-E740B77FE9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59039" y="2475380"/>
            <a:ext cx="8208962" cy="192517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id="{E0750EA5-C792-B04F-BD78-3A8C8CDF19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78622" y="4659852"/>
            <a:ext cx="8189379" cy="3899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DB814D78-312E-9A40-B2A1-6D8CBC470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2783" y="2124004"/>
            <a:ext cx="1251597" cy="1728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6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042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947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094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586EB3A-0F97-02AD-8EEE-8455088F0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ADB3C-03F1-1850-94FE-B3D13CC1D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8962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36257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484" y="2471"/>
            <a:ext cx="12192000" cy="461397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46EFA28-A4CA-68BC-7276-6507A1776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76082F43-7382-4D1E-E28C-9F4FA38A24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77266" y="1820382"/>
            <a:ext cx="5385654" cy="148542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33A5217E-84E4-6F97-04EA-C3D7774D8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2346" y="3585020"/>
            <a:ext cx="5385654" cy="3837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F0A5F67E-2EAB-3D15-DB08-92D909CC3A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61168" y="1503504"/>
            <a:ext cx="710362" cy="1392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0" b="1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96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96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D9FCAF65-26CC-6FA3-40A5-8180C35BA1A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7375" y="1609458"/>
            <a:ext cx="2372712" cy="237271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08AA4DDF-F95D-BF3C-999C-F00CFE5B80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70959" y="5587945"/>
            <a:ext cx="2592388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1A01AB7-F1C6-8F0B-9E27-C4C0EA3DA2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0480" y="4968486"/>
            <a:ext cx="1392153" cy="117270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7B0A131-2B78-D9BB-7315-F9D73E4B7A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9909" y="5606954"/>
            <a:ext cx="3521611" cy="36036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ED5328-CA07-4939-D089-7B6DF9184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3974" y="4688473"/>
            <a:ext cx="1555190" cy="1472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8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02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6385E-CB3F-7C0C-B75D-FE132A6B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290E2C77-687F-E859-8DFF-EB54A148FB86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22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ED8356-B83E-6E48-AA70-42380F2505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7325" y="0"/>
            <a:ext cx="692377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824"/>
            </a:lvl1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43DAE7-EFB6-C158-BC01-4487DD1E03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60379"/>
            <a:ext cx="4464051" cy="23562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2D9A430C-6230-3BAB-40F4-5F32EF734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0875" y="4462522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10BFE06A-F5C7-DC54-BCC1-8D73567895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1879" y="4288234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 smtClean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4D607537-097A-FBF4-AF6C-4AFDAB7DDA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30875" y="5553980"/>
            <a:ext cx="3520550" cy="40391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D010F8C3-3A32-060B-FCC8-6364BDEF4D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918" y="5383630"/>
            <a:ext cx="932711" cy="7093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0</a:t>
            </a:r>
            <a:r>
              <a:rPr lang="ru-RU" dirty="0"/>
              <a:t>2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82A066A3-28F1-1A98-EE60-883FA91E20B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7375" y="3366983"/>
            <a:ext cx="4464050" cy="6017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2B15B-3FA7-22A9-0DFC-125831C06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4455108" cy="9345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22971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728726-4BD0-7414-75D9-3104A1F778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FB5A9F3-1DF3-1F6F-3A2C-BD20C1F09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E492BF-5C8B-2B8B-EE80-94D0075435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CD6B644B-C430-A296-C017-FDDBBC9E4D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57B8E479-14E7-E458-4668-A8743A5E0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7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F81515-570A-C721-38B4-01A84B086A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C3913102-90E1-EEA7-A4AE-4470E9F25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C011F261-9269-8C05-BEC2-58CCB219E5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1E83B56E-4EB9-B672-CA65-24FE157626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68E28440-94DE-724F-CF30-48760E9B0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7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3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30FFB-031F-3833-AEF2-B641ED56D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5D646791-049C-A1A9-2460-05E130DA1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BF51BEBB-6D76-8A18-91AE-66DA59B057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F1B85D8B-9A26-915C-57D1-8A07BFB61F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7A98964D-395D-C279-F3B3-ED0912DBA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3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4C4A25-9ECF-C4E0-EC93-AE1356A45F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3E1BDD-A286-5E36-A636-CE614C83E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BD07-FD5C-6F34-01AE-0B43B99C77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FBB0F-F21A-CEE8-B80D-82EE811893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412504-0650-9001-EC15-702FF5644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8CB817-322E-E8E7-EFF4-E14B78F112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1" y="518174"/>
            <a:ext cx="429557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EAC059-0016-091E-F881-0F43CC01B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8EDE3BC-2474-B460-7720-52AA6145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56EDECB0-CE4B-BA0C-D3DE-BB8BDCBD8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ADB288C9-0BEC-E21B-ABF4-E5B3DEC935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06F7E504-69B4-47BA-ED8A-68557D56F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99E909-89FF-FD4D-8F16-63201361A0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AA5BA454-F3AB-8254-158E-28736550D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22FEDC10-56E9-6823-B986-D8DDE4F93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BC28121-37FD-CA50-1C99-68F0FA3A6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E5C8AF2E-02CB-D7BB-112A-4360142ED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6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C4D92F-B502-EA94-4A91-B2B1DF8504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FDA24960-98A9-8620-EEC9-D36B07A769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3C5A3500-9AB7-F31F-DB59-A287F10D1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5951B5F8-C0DD-D262-3791-6E9CB9311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CB3AE040-0CD4-D360-B0B1-56B0C101F1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2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фон_7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B47C10-D510-DFC4-F9F4-8485D305B7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BA6D06B-0F96-75DD-2A80-13A0B0298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1C5B08A-C30D-F84E-4976-A2ADD72235C2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5847F-7926-80A6-7450-4B6C1AA9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 Место для указания источников, сносок и примечаний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190633DF-B565-1FD9-33AF-DCDA837C2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25D6D9F-B1C3-1814-1BEA-2043B70724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5419056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930C256A-6E3F-2C1A-4A78-56A15378D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665" y="2679540"/>
            <a:ext cx="5400675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F574D4E4-0E10-D0F8-898D-14F8D27B8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9456838" y="296663"/>
            <a:ext cx="2147787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6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649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C3D1-5C4F-E6CC-F384-98F621E3D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11734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8C3D1-5C4F-E6CC-F384-98F621E3D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293290" y="158620"/>
            <a:ext cx="2453951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EB7622F-D058-5093-2090-06FFFA3E3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06209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CA4D61-ADDD-D3CD-5C36-7E083E1B2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37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7954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770684"/>
            <a:ext cx="3541024" cy="686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BC816E8C-C7E8-E0D3-29DC-894BD348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9776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>
            <a:extLst>
              <a:ext uri="{FF2B5EF4-FFF2-40B4-BE49-F238E27FC236}">
                <a16:creationId xmlns:a16="http://schemas.microsoft.com/office/drawing/2014/main" id="{44DB20A7-36CB-40C1-CDD4-55FF888F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AE3D34C-5302-4C12-9452-6809C8166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97E188-D453-4AFB-9EFB-5C4A53304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62925-6AD9-5803-462D-AF44493573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7331F-8BFA-E706-2103-61F9B291A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C02400B-5D38-2889-2784-92466DAC5D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FF86ED-ACCF-1BD7-C54B-491C604CA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4987" y="570089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198A1A7-7C5B-E2A1-7CA8-B033E25EA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4986" y="109453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39EB5F-3FA1-4E5E-ABB6-DC527C120A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3" y="518174"/>
            <a:ext cx="429557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orient="horz" pos="777" userDrawn="1">
          <p15:clr>
            <a:srgbClr val="FBAE40"/>
          </p15:clr>
        </p15:guide>
        <p15:guide id="16" orient="horz" pos="4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778221"/>
            <a:ext cx="4802530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51B1D34-52BF-694C-E6D0-A3A4CA5D7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7391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53CA0C6-7965-FE2D-6298-8FA4714D7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972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48002"/>
            <a:ext cx="5413992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109EE38-468E-DF65-3DCD-F5E5465F4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84650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563840"/>
            <a:ext cx="5395651" cy="4001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2CC3361-3173-749F-80E4-14015AA21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6172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561632"/>
            <a:ext cx="3525269" cy="6743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B997542-A36D-6CCD-E814-7AD891C7B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4197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310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FB2CC76-0A99-91DB-1655-AB8C0362E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4947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11017250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A2D75B-EE45-3047-8899-7B2CE09FBA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000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0878598-4F2D-7F44-B67A-32429BD6B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3CA9BC-3A91-0550-541E-C4AF5E467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08577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F6CF0-12A6-E243-B668-F83E7E36E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9669D34-2DA2-C044-A937-297F1744E6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6DAE581E-F8E2-1F40-8180-617A8CFB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CB70A475-167C-9F4F-88DF-FA62EFBE9B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4110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42624E9C-4071-7E40-A25B-05778624C5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764351"/>
            <a:ext cx="5400675" cy="2838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E79970-49DC-4E1E-4F1B-599B7804A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7051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DA75E83-254F-3849-BD78-035E1CA1D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933" y="1401482"/>
            <a:ext cx="5400674" cy="45119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D5286B-E0AF-5B4A-81CF-C28C8153A5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A05089AB-E279-8240-94F5-CA3A774C2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10936" y="1371600"/>
            <a:ext cx="5400674" cy="3894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6FC49C17-14DF-BC4E-A139-40A9F5FED1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0935" y="5548038"/>
            <a:ext cx="5400675" cy="36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1</a:t>
            </a:r>
            <a:r>
              <a:rPr lang="ru-RU" dirty="0"/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8D8687-4697-2FAF-E31D-880E3C0E0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815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DEF9AF94-AF2C-5545-9124-03F37A8881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2880" y="4850463"/>
            <a:ext cx="3528419" cy="106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4157D73-0DF7-9A47-B5FF-594131097E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1121" y="1398692"/>
            <a:ext cx="3523504" cy="4514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AB88ECA1-56CB-E24C-97F9-EED587F738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4856743"/>
            <a:ext cx="3529013" cy="10566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3AFE0B-2B6E-0249-82CA-99A42098B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37351567-5A75-AB41-A4F2-20722C0ED2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7273924" cy="2813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81EF912D-33AA-A94A-86AC-1B1DFC6871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5" y="4467370"/>
            <a:ext cx="7273925" cy="366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9FE991-1091-B209-E1A3-EF0A7A27A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98910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ДСП/КТ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9E9AB559-F3C8-0CAA-6627-E57E96CF0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4DD81F5-40FF-9572-A93C-022A6ADAA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30367D-E29C-6200-35AD-91CDDDEED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74F43-39A4-86DD-1FD3-EA3AC291E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1F0F-3B06-6A15-DC36-5381E32274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4294963-59E1-8E28-F8B7-EE869100E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8AE7E1-2E7A-B8FE-9D28-9F06CA63B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4987" y="570089"/>
            <a:ext cx="3899288" cy="508953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ДСП / КТ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F341029-18C4-6119-E34F-31D39FD1F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4986" y="1094537"/>
            <a:ext cx="3899288" cy="22581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Экз.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129696-544D-94D5-4DDA-CCBD39BC9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98391" y="518174"/>
            <a:ext cx="4295579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38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414" userDrawn="1">
          <p15:clr>
            <a:srgbClr val="FBAE40"/>
          </p15:clr>
        </p15:guide>
        <p15:guide id="15" orient="horz" pos="77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E6C5B4B7-2176-B642-9AE1-8E9B7A1C61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5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1 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4CC0ACD-0019-714F-B129-00DA210EC1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1457" y="3772436"/>
            <a:ext cx="3522145" cy="2356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C71679BA-C274-474C-BCE9-F731232A11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33875" y="1393993"/>
            <a:ext cx="3527425" cy="2142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1D2EC79-6CB8-C543-AF99-E761E59AA5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8399" y="3776517"/>
            <a:ext cx="3526226" cy="2352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81B3C69-B5A0-E44C-A513-F55A9634AF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0FE66DA0-C756-394F-B4BA-229BD35D7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7376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DA60748A-5C46-C14D-A871-8871C906CF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78399" y="1371600"/>
            <a:ext cx="3529012" cy="173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9542F78C-86CC-8146-83BF-D271C3E462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83550" y="3391260"/>
            <a:ext cx="3529013" cy="279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/>
              <a:t>3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0A277BA2-108C-74E5-5942-1FCB41C043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3875" y="5772064"/>
            <a:ext cx="3529013" cy="357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Рис. </a:t>
            </a:r>
            <a:r>
              <a:rPr lang="en-US" dirty="0"/>
              <a:t>2</a:t>
            </a:r>
            <a:r>
              <a:rPr lang="ru-RU" dirty="0"/>
              <a:t> 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1F9B5977-E614-895A-0E69-F69229C17A3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3876" y="3752850"/>
            <a:ext cx="3529012" cy="1735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405CF61-509A-5C09-3775-009A351E1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05801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с текстом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C1A17514-0D18-5548-8C07-628BBF23DE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2" y="1394405"/>
            <a:ext cx="5400673" cy="1710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33F79F1-BC7F-CD43-9EC1-A49AC3AF53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026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87007C1F-7EE3-A54F-9479-E2069F7FC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95662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4D387EE-D6D0-D54C-A856-00C10DE09C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1394405"/>
            <a:ext cx="5400675" cy="1710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7E18B308-E12E-BE47-8CE3-98599071D2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516CC6A-4843-A64B-A5A9-A2DC21CF1D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FCD972C2-1DE2-358A-B5D7-3768F773AD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3544" y="3536950"/>
            <a:ext cx="2592387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7A20B9E6-885F-D8C7-F8E1-16669CF836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5257" y="4419600"/>
            <a:ext cx="2592388" cy="127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D0838AE-14ED-4029-2BA5-DE3803366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1003" y="3523293"/>
            <a:ext cx="933527" cy="6613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A644503-AE44-4E8A-8682-1D83AC249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1328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6583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545DCA-5F07-9B4F-998F-287538094C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3" y="1371601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1"/>
            <a:ext cx="7274519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CD7E764-0771-5E4C-B420-39CB147C84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56FDB13-4B2C-9D2E-08FE-32428CF3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86921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71600"/>
            <a:ext cx="3529012" cy="1517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4" y="3105150"/>
            <a:ext cx="3529013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32288" y="1376362"/>
            <a:ext cx="7272338" cy="2808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487E73DC-4898-2545-8854-F6758CCCB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32289" y="4406092"/>
            <a:ext cx="7272338" cy="15073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E29341E-CF51-3942-A4DF-F7308E85C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804F3FC-B5F4-7131-E979-B18BE262A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607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5" y="1371600"/>
            <a:ext cx="3529013" cy="216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10FC6B0-D66A-AA4E-8511-7D319BE4BC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87375" y="3752851"/>
            <a:ext cx="3529013" cy="2160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47B14226-8190-9142-B940-25FA9CBFE7B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7561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763725-7A4A-CA4C-B1B8-8FFF6C1BF8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19E97FC0-8C12-0B96-C461-5B347ED56B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6063" y="1371600"/>
            <a:ext cx="3529012" cy="4541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19F6FE4-292D-9F97-BA29-3B6403E19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56996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FCE2A074-D10B-B34E-AE4F-6E7F375A00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374" y="1369245"/>
            <a:ext cx="5400675" cy="41052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E6C10113-362B-BB46-8BCF-6D46AF476B3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03953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F3F13AD-91C5-A444-B6D5-A5F8107A1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32645118-C6AA-0886-8022-EB65E6B466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12467" y="1369246"/>
            <a:ext cx="2592385" cy="19467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FEC0FFF3-E68D-744A-03C9-4805F649D00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03953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0E0BD201-898D-9FFC-30D5-C08FD60DAA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12467" y="3536950"/>
            <a:ext cx="2592385" cy="1937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FA6178-7F8F-CC58-E5A0-6ABF2F224A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7905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аблица 3">
            <a:extLst>
              <a:ext uri="{FF2B5EF4-FFF2-40B4-BE49-F238E27FC236}">
                <a16:creationId xmlns:a16="http://schemas.microsoft.com/office/drawing/2014/main" id="{EE612392-D34D-834B-82D5-1B7E9E5BC5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481F36FA-98B9-6B4F-A879-3E1A1F666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397189"/>
            <a:ext cx="5400675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09A33-6927-FA4F-A6D0-C6253DF90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8851868-CBAE-1373-2F30-A2F125944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5898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8">
            <a:extLst>
              <a:ext uri="{FF2B5EF4-FFF2-40B4-BE49-F238E27FC236}">
                <a16:creationId xmlns:a16="http://schemas.microsoft.com/office/drawing/2014/main" id="{917854BC-0AE4-DD48-B7EB-BA0EF752D7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392572"/>
            <a:ext cx="3529013" cy="47367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D2BAC0-7C58-F74A-9ED3-6B4794EB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9" name="Таблица 3">
            <a:extLst>
              <a:ext uri="{FF2B5EF4-FFF2-40B4-BE49-F238E27FC236}">
                <a16:creationId xmlns:a16="http://schemas.microsoft.com/office/drawing/2014/main" id="{453479B9-1B06-1B99-EAC3-7C552D7208EC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4330936" y="2024063"/>
            <a:ext cx="7273689" cy="410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598E3F5B-0AA6-B7C9-5943-38A611F39C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936" y="1393371"/>
            <a:ext cx="7273689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9FDA3FD-D00C-AD49-10C1-90628D499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9862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аблицы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8">
            <a:extLst>
              <a:ext uri="{FF2B5EF4-FFF2-40B4-BE49-F238E27FC236}">
                <a16:creationId xmlns:a16="http://schemas.microsoft.com/office/drawing/2014/main" id="{D01ACE80-D8D1-1C4C-A172-51A8A38FD9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11493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BCE03-A6EF-8D49-A3CE-F7E410D15F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аблица 3">
            <a:extLst>
              <a:ext uri="{FF2B5EF4-FFF2-40B4-BE49-F238E27FC236}">
                <a16:creationId xmlns:a16="http://schemas.microsoft.com/office/drawing/2014/main" id="{6146CD43-73DF-1C82-1311-87092A3381F2}"/>
              </a:ext>
            </a:extLst>
          </p:cNvPr>
          <p:cNvSpPr>
            <a:spLocks noGrp="1"/>
          </p:cNvSpPr>
          <p:nvPr>
            <p:ph type="tbl" sz="quarter" idx="39" hasCustomPrompt="1"/>
          </p:nvPr>
        </p:nvSpPr>
        <p:spPr>
          <a:xfrm>
            <a:off x="6207670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80B62419-C999-611E-6751-5898680D340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07670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E72B45DE-F7D7-037E-8C44-2A6072D147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5925" y="4198630"/>
            <a:ext cx="5393134" cy="19307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аблица 3">
            <a:extLst>
              <a:ext uri="{FF2B5EF4-FFF2-40B4-BE49-F238E27FC236}">
                <a16:creationId xmlns:a16="http://schemas.microsoft.com/office/drawing/2014/main" id="{F4B09EBD-E731-B9CC-E6F2-494BE6B6BA30}"/>
              </a:ext>
            </a:extLst>
          </p:cNvPr>
          <p:cNvSpPr>
            <a:spLocks noGrp="1"/>
          </p:cNvSpPr>
          <p:nvPr>
            <p:ph type="tbl" sz="quarter" idx="42" hasCustomPrompt="1"/>
          </p:nvPr>
        </p:nvSpPr>
        <p:spPr>
          <a:xfrm>
            <a:off x="592102" y="2024063"/>
            <a:ext cx="5396956" cy="1944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1" name="Текст 8">
            <a:extLst>
              <a:ext uri="{FF2B5EF4-FFF2-40B4-BE49-F238E27FC236}">
                <a16:creationId xmlns:a16="http://schemas.microsoft.com/office/drawing/2014/main" id="{117290D4-820C-88F5-8D8E-36140563936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2102" y="1393371"/>
            <a:ext cx="5396956" cy="3448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24C3AAB-5563-8B23-4B45-44A8D56F3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5597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AA00F18-ADFA-8043-ADEA-3AA995542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Таблица 3">
            <a:extLst>
              <a:ext uri="{FF2B5EF4-FFF2-40B4-BE49-F238E27FC236}">
                <a16:creationId xmlns:a16="http://schemas.microsoft.com/office/drawing/2014/main" id="{B8C25934-A0CD-CF64-9C81-D49E3E7D002D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>
            <a:off x="587375" y="2241550"/>
            <a:ext cx="11017250" cy="3887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A36FC77-9C77-D66D-E345-F69F968DA5A1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2958304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9839E6F1-60DC-8BF8-0C34-9CFECD02DDA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4845836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78F890FB-AA19-7C9F-FB46-43B5C0915C59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710121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005484E4-6468-E22B-D622-4092114DC32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82155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BE356483-66DA-2D09-E20E-0199D8F6A6B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461938" y="1384200"/>
            <a:ext cx="648000" cy="64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DE48E5-B2AC-E516-1E84-114640B4B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19733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922F8A83-E842-0475-E790-8B032B48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FAD7B56-1E8C-2F4A-AC24-2312CDD0C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0344EA-ACBC-124C-B7D8-043D41CC0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108935E-A05C-3046-BAAC-1964DF45BE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7B18D4-10AD-F940-8700-BB4E6513FE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57290F6-68D5-894F-B7B1-FBD98FC637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2">
            <a:extLst>
              <a:ext uri="{FF2B5EF4-FFF2-40B4-BE49-F238E27FC236}">
                <a16:creationId xmlns:a16="http://schemas.microsoft.com/office/drawing/2014/main" id="{92A826DF-AE70-4D4A-89B8-071ABC9296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463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8952BDFC-8B8D-BD4D-B92F-A459B1EFBE4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5" y="1808163"/>
            <a:ext cx="1655763" cy="648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B3493CD-133A-AD40-9BD9-52866808B8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6627B16D-E499-8826-6765-7801C5FCD39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335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id="{CE6EC38F-171E-35C9-1158-97BF690EE341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07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660A2D41-2032-C2F0-8470-3C15F7B23401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9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235CBFA1-EBCD-4365-C27F-59C6D8611CD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51213" y="181346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E9DB6DEB-10AF-058C-E613-41207C08014E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63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id="{54823B5C-E380-9C7C-2BD2-1CDE4A7347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87375" y="2664810"/>
            <a:ext cx="1655763" cy="64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16B468E9-B3AF-65AC-E184-186A359AA39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35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417BF0F2-4D05-10D9-36D6-55F91BE7757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07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0" name="Текст 2">
            <a:extLst>
              <a:ext uri="{FF2B5EF4-FFF2-40B4-BE49-F238E27FC236}">
                <a16:creationId xmlns:a16="http://schemas.microsoft.com/office/drawing/2014/main" id="{7210E3A9-1D94-3F66-CF4F-499A17E7A03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9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D6185A1C-779D-C13F-415F-C17F23736BB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51213" y="2670115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CF54BE5A-B0B6-268A-9AD5-06AC3C987F6E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63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id="{38A6666E-8DC7-5D1E-0619-ABFC6CD4B8F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87375" y="3535897"/>
            <a:ext cx="1655763" cy="64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F3975C9-AB8A-4D87-6AFB-E17C539C62D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335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B3330345-B846-8D3E-0905-C7D225430D2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07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DF51D282-DC37-BBD3-88CE-C7F0A89366C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9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838748AB-25A6-B602-1444-C45548D75F0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951213" y="3541202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5F396E8B-9AE9-65E6-BE2F-5CD8F0B6A0C1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463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8C839A02-22CD-DE36-2AA8-89C58E525BC2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87375" y="4392545"/>
            <a:ext cx="1655763" cy="6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7C64B169-6E80-943F-34C3-A7AB41D377C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335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B56A20B1-789B-CDDB-3ECB-7548991822D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7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71E9F4B0-DE89-80E5-9543-8D0BC0B06929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079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E999482-E148-008F-CA1F-B07CCF0C654F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9951213" y="4397850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F205D062-3A47-5845-D054-4EBCA8D342A5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2463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B89FF3B-E85A-3E05-4EB5-487AAE80EF3F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587375" y="5263633"/>
            <a:ext cx="1655763" cy="64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A1A88CC5-486B-272D-4316-298C4552D496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5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58609AE6-EDFA-37C4-9468-18D642C1432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07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1965F356-4823-594F-C724-D65F7CE32292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8079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86D1007D-DE8A-6213-7ED9-FF8B4D1733CC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951213" y="5268938"/>
            <a:ext cx="1655999" cy="647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CD637051-CB5A-753C-8567-7CA200DCF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3988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з плашек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">
            <a:extLst>
              <a:ext uri="{FF2B5EF4-FFF2-40B4-BE49-F238E27FC236}">
                <a16:creationId xmlns:a16="http://schemas.microsoft.com/office/drawing/2014/main" id="{8CC0802F-A693-EA7E-4932-A94ED7B7B89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4819" y="1592262"/>
            <a:ext cx="3271569" cy="649288"/>
          </a:xfrm>
          <a:prstGeom prst="rect">
            <a:avLst/>
          </a:prstGeom>
          <a:solidFill>
            <a:schemeClr val="accent2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Рисунок 2">
            <a:extLst>
              <a:ext uri="{FF2B5EF4-FFF2-40B4-BE49-F238E27FC236}">
                <a16:creationId xmlns:a16="http://schemas.microsoft.com/office/drawing/2014/main" id="{C7CA6135-B67E-FC0A-E453-6C5701F51662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87375" y="1556906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82C59479-BA62-18E8-B956-E91A3781176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948862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4EEA9A5B-B966-7B64-BB01-64F82BF2113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44819" y="2457636"/>
            <a:ext cx="3271569" cy="6492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99DCF64-8484-7AF2-AB5B-998703610DC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48862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28297D09-C7A9-888F-2FF4-267EE03D333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44819" y="3321604"/>
            <a:ext cx="3271569" cy="649288"/>
          </a:xfrm>
          <a:prstGeom prst="rect">
            <a:avLst/>
          </a:prstGeom>
          <a:solidFill>
            <a:schemeClr val="accent3"/>
          </a:solidFill>
        </p:spPr>
        <p:txBody>
          <a:bodyPr lIns="68400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443B9E2-8B0C-3ED8-30EE-676E3528BC5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948862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16D288A2-7682-6A13-80E9-BC31C59DBB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6" name="Текст 2">
            <a:extLst>
              <a:ext uri="{FF2B5EF4-FFF2-40B4-BE49-F238E27FC236}">
                <a16:creationId xmlns:a16="http://schemas.microsoft.com/office/drawing/2014/main" id="{522076BC-0DAB-A709-808B-9F12E261D9A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8816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7" name="Текст 2">
            <a:extLst>
              <a:ext uri="{FF2B5EF4-FFF2-40B4-BE49-F238E27FC236}">
                <a16:creationId xmlns:a16="http://schemas.microsoft.com/office/drawing/2014/main" id="{2FBC5784-B234-E4A8-534D-762F000142FA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08816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8" name="Текст 2">
            <a:extLst>
              <a:ext uri="{FF2B5EF4-FFF2-40B4-BE49-F238E27FC236}">
                <a16:creationId xmlns:a16="http://schemas.microsoft.com/office/drawing/2014/main" id="{C4EBB39D-BF25-519B-1DF2-C0407C72F92F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808816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39" name="Текст 2">
            <a:extLst>
              <a:ext uri="{FF2B5EF4-FFF2-40B4-BE49-F238E27FC236}">
                <a16:creationId xmlns:a16="http://schemas.microsoft.com/office/drawing/2014/main" id="{A660D909-E29C-AC02-7C3D-5B487097CED9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06201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0" name="Текст 2">
            <a:extLst>
              <a:ext uri="{FF2B5EF4-FFF2-40B4-BE49-F238E27FC236}">
                <a16:creationId xmlns:a16="http://schemas.microsoft.com/office/drawing/2014/main" id="{006FE63B-00BB-A17F-94D9-3A8F6013FFC2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206201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1" name="Текст 2">
            <a:extLst>
              <a:ext uri="{FF2B5EF4-FFF2-40B4-BE49-F238E27FC236}">
                <a16:creationId xmlns:a16="http://schemas.microsoft.com/office/drawing/2014/main" id="{5C037B08-E98B-9CBF-9641-5B3EE39C6A2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06201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2" name="Текст 2">
            <a:extLst>
              <a:ext uri="{FF2B5EF4-FFF2-40B4-BE49-F238E27FC236}">
                <a16:creationId xmlns:a16="http://schemas.microsoft.com/office/drawing/2014/main" id="{C0EFA73D-EB76-6376-2A6A-4A4852D88750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345504" y="1592263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3" name="Текст 2">
            <a:extLst>
              <a:ext uri="{FF2B5EF4-FFF2-40B4-BE49-F238E27FC236}">
                <a16:creationId xmlns:a16="http://schemas.microsoft.com/office/drawing/2014/main" id="{1EE84634-1129-2A7F-1EA4-A2B4759D7EE4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345504" y="2457637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44" name="Текст 2">
            <a:extLst>
              <a:ext uri="{FF2B5EF4-FFF2-40B4-BE49-F238E27FC236}">
                <a16:creationId xmlns:a16="http://schemas.microsoft.com/office/drawing/2014/main" id="{A5F76797-8D70-7699-7E7D-D396A6435E6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45504" y="3321605"/>
            <a:ext cx="1653787" cy="649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EB1A7F6A-337F-8D64-0D10-4CF27FC81A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50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377BFA82-CCA9-D7BE-8C81-C75F16D8D3B8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97550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FD2C3A82-2FF0-15DC-011F-9B83967CEE23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6212287" y="4641226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4" name="Text Placeholder 7">
            <a:extLst>
              <a:ext uri="{FF2B5EF4-FFF2-40B4-BE49-F238E27FC236}">
                <a16:creationId xmlns:a16="http://schemas.microsoft.com/office/drawing/2014/main" id="{41711CBB-A071-828A-D610-422DC5EA3B88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6212287" y="5510230"/>
            <a:ext cx="539050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61487AA4-C482-133E-239D-46C953E05D85}"/>
              </a:ext>
            </a:extLst>
          </p:cNvPr>
          <p:cNvSpPr>
            <a:spLocks noGrp="1" noChangeAspect="1"/>
          </p:cNvSpPr>
          <p:nvPr>
            <p:ph type="pic" sz="quarter" idx="105"/>
          </p:nvPr>
        </p:nvSpPr>
        <p:spPr>
          <a:xfrm>
            <a:off x="587375" y="2430965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9AB0AA4B-2727-F157-03E2-DA109237C076}"/>
              </a:ext>
            </a:extLst>
          </p:cNvPr>
          <p:cNvSpPr>
            <a:spLocks noGrp="1" noChangeAspect="1"/>
          </p:cNvSpPr>
          <p:nvPr>
            <p:ph type="pic" sz="quarter" idx="106"/>
          </p:nvPr>
        </p:nvSpPr>
        <p:spPr>
          <a:xfrm>
            <a:off x="587375" y="3291577"/>
            <a:ext cx="720725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3F8A798F-CF25-EE81-3B8D-D7E0F7D1C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2481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809D8C6F-5207-4C4E-AAA9-BE80067AE9F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87375" y="2024063"/>
            <a:ext cx="11017250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6FF68EE2-6704-5345-9A3B-E83BE5C806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889" y="1400996"/>
            <a:ext cx="5414414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53CD32-3F4C-C430-A832-F29FE5AE0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DF5130A-C83D-FF50-728C-E80B79FFC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42727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8F043A65-E06E-CF4E-ADF6-48C8A1BE54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375" y="1423414"/>
            <a:ext cx="3529013" cy="47059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Диаграмма 2">
            <a:extLst>
              <a:ext uri="{FF2B5EF4-FFF2-40B4-BE49-F238E27FC236}">
                <a16:creationId xmlns:a16="http://schemas.microsoft.com/office/drawing/2014/main" id="{DF18C037-F222-356C-6915-C1BCF9FFA06C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4346026" y="2024063"/>
            <a:ext cx="7258599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95D5C5CA-E356-A83A-D04F-5D754E8C4A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0858" y="1398768"/>
            <a:ext cx="7272337" cy="441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D75477E-5E9C-A152-A41A-843CF6C82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9E1EDC-B3C4-63D8-7362-8BD6AB1A7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00668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рамма 2">
            <a:extLst>
              <a:ext uri="{FF2B5EF4-FFF2-40B4-BE49-F238E27FC236}">
                <a16:creationId xmlns:a16="http://schemas.microsoft.com/office/drawing/2014/main" id="{2CC7908E-72CA-325D-DFB0-C1B4C3A87387}"/>
              </a:ext>
            </a:extLst>
          </p:cNvPr>
          <p:cNvSpPr>
            <a:spLocks noGrp="1"/>
          </p:cNvSpPr>
          <p:nvPr>
            <p:ph type="chart" sz="quarter" idx="64" hasCustomPrompt="1"/>
          </p:nvPr>
        </p:nvSpPr>
        <p:spPr>
          <a:xfrm>
            <a:off x="1529397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90DEEFFD-F12C-8B21-F3F1-9186523CC5E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87375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CAADB8FC-7894-0975-E0BD-0FAE2BBB38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1172439"/>
            <a:ext cx="5400675" cy="4107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6D2D75E-C286-5588-FAC3-C5167782E26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523999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7492F500-18C3-48AE-9FCC-FE4BE2DF83A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524000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Диаграмма 2">
            <a:extLst>
              <a:ext uri="{FF2B5EF4-FFF2-40B4-BE49-F238E27FC236}">
                <a16:creationId xmlns:a16="http://schemas.microsoft.com/office/drawing/2014/main" id="{28A22825-02DA-F55E-6F36-DFCCC345872B}"/>
              </a:ext>
            </a:extLst>
          </p:cNvPr>
          <p:cNvSpPr>
            <a:spLocks noGrp="1"/>
          </p:cNvSpPr>
          <p:nvPr>
            <p:ph type="chart" sz="quarter" idx="76" hasCustomPrompt="1"/>
          </p:nvPr>
        </p:nvSpPr>
        <p:spPr>
          <a:xfrm>
            <a:off x="7146426" y="3119361"/>
            <a:ext cx="4458651" cy="257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6" name="Рисунок 2">
            <a:extLst>
              <a:ext uri="{FF2B5EF4-FFF2-40B4-BE49-F238E27FC236}">
                <a16:creationId xmlns:a16="http://schemas.microsoft.com/office/drawing/2014/main" id="{EE37B49B-A65F-A9DF-E70F-C35B2CB92F62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204404" y="199053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9E37E241-FACF-28C6-BB03-EF475D29A88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141028" y="2043056"/>
            <a:ext cx="4464050" cy="3521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D8D5472A-C5E4-9AE2-9852-891C2822E26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41029" y="2398713"/>
            <a:ext cx="4464050" cy="48629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A43EEB6-AED7-F9FB-84E0-647218567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CEEC4A04-A0E5-F48F-6FFF-1523AFDBC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3560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Диаграмма 2">
            <a:extLst>
              <a:ext uri="{FF2B5EF4-FFF2-40B4-BE49-F238E27FC236}">
                <a16:creationId xmlns:a16="http://schemas.microsoft.com/office/drawing/2014/main" id="{9A58534E-C314-1FA7-4015-EA8E9679ECB2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6203949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58378611-9CD2-91CB-E9CE-1EF69896F1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2751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2B45FBFB-E7A6-7924-D8ED-6CD6C6EFDDF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95562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52C87DFB-EB14-0FA1-C31E-2020DA80C135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540067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ED00A07-616F-7650-FA31-5ED57881CE0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5" y="4205141"/>
            <a:ext cx="5401873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4AEC244-9CAB-A55A-A650-B8499F6D21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540067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D33F044-47CC-0ACE-1FFB-E13D15476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7B9CA23-E5DA-FF82-DDFB-9630862D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16477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Диаграмма 2">
            <a:extLst>
              <a:ext uri="{FF2B5EF4-FFF2-40B4-BE49-F238E27FC236}">
                <a16:creationId xmlns:a16="http://schemas.microsoft.com/office/drawing/2014/main" id="{9332A1FC-438B-5CCB-DEEC-12D324ADFD20}"/>
              </a:ext>
            </a:extLst>
          </p:cNvPr>
          <p:cNvSpPr>
            <a:spLocks noGrp="1"/>
          </p:cNvSpPr>
          <p:nvPr>
            <p:ph type="chart" sz="quarter" idx="74" hasCustomPrompt="1"/>
          </p:nvPr>
        </p:nvSpPr>
        <p:spPr>
          <a:xfrm>
            <a:off x="587273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4B5ABD6-CCA8-4F5F-B564-4FDC109D495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86076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6285FE3F-FE7A-DC59-ECD9-1B8F691D3BC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78886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Диаграмма 2">
            <a:extLst>
              <a:ext uri="{FF2B5EF4-FFF2-40B4-BE49-F238E27FC236}">
                <a16:creationId xmlns:a16="http://schemas.microsoft.com/office/drawing/2014/main" id="{A56546FC-3F83-BB32-5EEA-218E63B99A4D}"/>
              </a:ext>
            </a:extLst>
          </p:cNvPr>
          <p:cNvSpPr>
            <a:spLocks noGrp="1"/>
          </p:cNvSpPr>
          <p:nvPr>
            <p:ph type="chart" sz="quarter" idx="77" hasCustomPrompt="1"/>
          </p:nvPr>
        </p:nvSpPr>
        <p:spPr>
          <a:xfrm>
            <a:off x="4340789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382FD87C-871F-9876-3854-F0EFB5AD469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339592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73AD3830-B48C-CA0E-1E8C-EE4AE6102860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332402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Диаграмма 2">
            <a:extLst>
              <a:ext uri="{FF2B5EF4-FFF2-40B4-BE49-F238E27FC236}">
                <a16:creationId xmlns:a16="http://schemas.microsoft.com/office/drawing/2014/main" id="{6EFDFC72-5780-F368-E590-660A0EE23846}"/>
              </a:ext>
            </a:extLst>
          </p:cNvPr>
          <p:cNvSpPr>
            <a:spLocks noGrp="1"/>
          </p:cNvSpPr>
          <p:nvPr>
            <p:ph type="chart" sz="quarter" idx="80" hasCustomPrompt="1"/>
          </p:nvPr>
        </p:nvSpPr>
        <p:spPr>
          <a:xfrm>
            <a:off x="8081516" y="2024454"/>
            <a:ext cx="3529115" cy="194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E8664960-5641-BEED-4F9F-BC6ED60E882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80319" y="4205141"/>
            <a:ext cx="3529898" cy="170829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A4B19F3D-F3D1-598F-C7EF-A4E53A5D9F3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73129" y="1399774"/>
            <a:ext cx="3529115" cy="3491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1CF785E-7369-6A9F-8EF2-9D40D6CE9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C126CBC-9C40-9585-DA6F-6DA6DEB12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0305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8">
            <a:extLst>
              <a:ext uri="{FF2B5EF4-FFF2-40B4-BE49-F238E27FC236}">
                <a16:creationId xmlns:a16="http://schemas.microsoft.com/office/drawing/2014/main" id="{361E8B1C-5F24-22C2-0755-E87E7BAB88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5613" y="312828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735A998D-7BEE-2DB2-6DD7-BE6C514B3D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5613" y="3390157"/>
            <a:ext cx="3522288" cy="794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19" name="Диаграмма 2">
            <a:extLst>
              <a:ext uri="{FF2B5EF4-FFF2-40B4-BE49-F238E27FC236}">
                <a16:creationId xmlns:a16="http://schemas.microsoft.com/office/drawing/2014/main" id="{010826C6-418F-5486-1558-EB4D73A9E6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4099" y="1371600"/>
            <a:ext cx="6325439" cy="432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CD2DE2FF-FA9E-3FF8-4DEC-FE9BC43077F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40575" y="296841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5DA37A12-25D4-89DF-B8FE-E2723A734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5613" y="4649029"/>
            <a:ext cx="352228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D2F10D28-B921-5D12-A4F3-8B447A8BC6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2337" y="4904479"/>
            <a:ext cx="3522288" cy="7930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899AAA23-8B6A-AE98-AFA8-8657B73513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140575" y="4477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D971748B-143D-FC11-746C-8D2B7700F1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68889" y="1618376"/>
            <a:ext cx="352901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1C23F95-6DAA-CEFF-1BFE-68BA2F34E8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5613" y="1878477"/>
            <a:ext cx="3522288" cy="8053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14153949-A940-F401-42E1-5E17FBEF17B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140575" y="145394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EE0F6EF-481C-3DF1-E7AB-3CB5167F6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6EB1C0A-17DC-ED94-82FD-1E97722B4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7143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иаграмма 2">
            <a:extLst>
              <a:ext uri="{FF2B5EF4-FFF2-40B4-BE49-F238E27FC236}">
                <a16:creationId xmlns:a16="http://schemas.microsoft.com/office/drawing/2014/main" id="{57B68743-E6AE-9D3B-C7AA-179C221A2F92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92575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341D78EC-B87B-4E69-5E12-F599E1BBBE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576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9DD28759-927A-43E9-22D4-40BAD7E2F8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369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A0CD014-AA12-816E-B9E7-302DF8C1C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8100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3" name="Диаграмма 2">
            <a:extLst>
              <a:ext uri="{FF2B5EF4-FFF2-40B4-BE49-F238E27FC236}">
                <a16:creationId xmlns:a16="http://schemas.microsoft.com/office/drawing/2014/main" id="{95D96B23-963C-A94A-E4CF-4BD9AEA79191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3388529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A81B57DC-8DF2-88E4-6F3E-D22360D246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8530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22D4CF54-DE0A-1343-BEE3-64830699EF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7323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F0360C00-C096-5FEB-57BB-C6B074580D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04054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7" name="Диаграмма 2">
            <a:extLst>
              <a:ext uri="{FF2B5EF4-FFF2-40B4-BE49-F238E27FC236}">
                <a16:creationId xmlns:a16="http://schemas.microsoft.com/office/drawing/2014/main" id="{0E2FDAD5-7E26-6D32-C090-1042B2104958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6202067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542C9E5C-3CAF-0246-E9ED-AF6DEC95E4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2068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6926E50E-059F-0CBA-C4A2-76FB00302F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861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880D56F8-61E9-D298-0A0F-5FF2B53EB46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17592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1" name="Диаграмма 2">
            <a:extLst>
              <a:ext uri="{FF2B5EF4-FFF2-40B4-BE49-F238E27FC236}">
                <a16:creationId xmlns:a16="http://schemas.microsoft.com/office/drawing/2014/main" id="{844FA2ED-0CAA-DCD2-F4BE-89906341EF85}"/>
              </a:ext>
            </a:extLst>
          </p:cNvPr>
          <p:cNvSpPr>
            <a:spLocks noGrp="1"/>
          </p:cNvSpPr>
          <p:nvPr>
            <p:ph type="chart" sz="quarter" idx="37" hasCustomPrompt="1"/>
          </p:nvPr>
        </p:nvSpPr>
        <p:spPr>
          <a:xfrm>
            <a:off x="9006814" y="1380392"/>
            <a:ext cx="2587187" cy="2156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62" name="Текст 8">
            <a:extLst>
              <a:ext uri="{FF2B5EF4-FFF2-40B4-BE49-F238E27FC236}">
                <a16:creationId xmlns:a16="http://schemas.microsoft.com/office/drawing/2014/main" id="{D977FD7C-D62F-6E2C-487B-80FB79CC2B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6815" y="3563720"/>
            <a:ext cx="2587187" cy="367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BFC4A27A-DFD3-F34F-44F7-F3C9A78252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5608" y="4223604"/>
            <a:ext cx="2587187" cy="16898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322B2BC-4150-57A7-7B78-9ABDBAE8DF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22339" y="2032367"/>
            <a:ext cx="1150938" cy="85688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30F58DDF-DA98-3B76-2D8F-492DFA0B53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AAC52D2-76C2-9CDC-721B-64F10CC4B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173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1962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89E942E2-AD59-C182-8A0C-9A5656593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126580"/>
            <a:ext cx="2593909" cy="4119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67130CA1-0B90-F972-3870-4E1EA6148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484095"/>
            <a:ext cx="2596517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46B491C2-ADB1-C08E-0439-D3503B6B1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41783" y="188057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5D36C0EA-E5C5-9D06-DF94-5586482840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1425" y="965001"/>
            <a:ext cx="2089151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65D1178F-03F3-AAB6-6CB5-5C71609D51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1424" y="1306135"/>
            <a:ext cx="2089151" cy="6008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87FB013F-78C3-4B6E-FCE5-EF1D6B57C7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8940" y="3119875"/>
            <a:ext cx="2599060" cy="41868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87CAC502-CB25-AFA9-85C6-F8A70DE6E0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4092" y="3476475"/>
            <a:ext cx="2593908" cy="7081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B1A0AC5-8C7F-A78F-F02F-5622F259DF30}"/>
              </a:ext>
            </a:extLst>
          </p:cNvPr>
          <p:cNvSpPr/>
          <p:nvPr userDrawn="1"/>
        </p:nvSpPr>
        <p:spPr>
          <a:xfrm>
            <a:off x="5696415" y="4342143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9491BED-2A5F-0BAF-0684-259043DA4CE0}"/>
              </a:ext>
            </a:extLst>
          </p:cNvPr>
          <p:cNvSpPr/>
          <p:nvPr userDrawn="1"/>
        </p:nvSpPr>
        <p:spPr>
          <a:xfrm>
            <a:off x="6913637" y="3096450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7C8EC4AF-3303-8891-CC20-E5C34A272C88}"/>
              </a:ext>
            </a:extLst>
          </p:cNvPr>
          <p:cNvSpPr/>
          <p:nvPr userDrawn="1"/>
        </p:nvSpPr>
        <p:spPr>
          <a:xfrm>
            <a:off x="4496283" y="3108141"/>
            <a:ext cx="792000" cy="7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C2A108B5-E57E-D542-F0E2-4BD772CB764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41783" y="42588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65C99ED0-F5B3-3C45-74E2-A7414E0A463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932218" y="306456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89AB19D8-6356-1300-252B-3B5B9FA8A0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39058" y="30587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495706B8-AE6C-1077-58FB-BDE7F16A5F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51424" y="5179117"/>
            <a:ext cx="2089152" cy="3077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A1FD598B-533B-F53D-DC6A-B2BB45BDF2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1425" y="5549516"/>
            <a:ext cx="2089150" cy="5802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C1A74DE7-66D3-9D13-23F1-3F95AE3E0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3" name="Graphic 29">
            <a:extLst>
              <a:ext uri="{FF2B5EF4-FFF2-40B4-BE49-F238E27FC236}">
                <a16:creationId xmlns:a16="http://schemas.microsoft.com/office/drawing/2014/main" id="{F703CA8B-F050-6217-5AB6-FB7BE6CC3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90D7A37-B40C-861D-F323-9776F84D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6754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без логотипа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01B5B7FA-12C3-5D08-D3B6-CC20368AB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4C4A25-9ECF-C4E0-EC93-AE1356A45F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231" y="5498092"/>
            <a:ext cx="6343083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3E1BDD-A286-5E36-A636-CE614C83E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4" y="1376363"/>
            <a:ext cx="8216901" cy="36734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en-US" sz="42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BD07-FD5C-6F34-01AE-0B43B99C77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5954497"/>
            <a:ext cx="5403726" cy="273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FBB0F-F21A-CEE8-B80D-82EE811893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7376" y="6121179"/>
            <a:ext cx="5403726" cy="27349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412504-0650-9001-EC15-702FF56448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6" y="5071312"/>
            <a:ext cx="8216900" cy="251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00.00.2023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4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4C9CAC-0BE2-48FF-0C30-CA5BC2499CB2}"/>
              </a:ext>
            </a:extLst>
          </p:cNvPr>
          <p:cNvGrpSpPr/>
          <p:nvPr userDrawn="1"/>
        </p:nvGrpSpPr>
        <p:grpSpPr>
          <a:xfrm>
            <a:off x="4811040" y="2216848"/>
            <a:ext cx="2569920" cy="2424304"/>
            <a:chOff x="4704759" y="2373874"/>
            <a:chExt cx="2569920" cy="2424304"/>
          </a:xfrm>
        </p:grpSpPr>
        <p:sp>
          <p:nvSpPr>
            <p:cNvPr id="28" name="Овал 85">
              <a:extLst>
                <a:ext uri="{FF2B5EF4-FFF2-40B4-BE49-F238E27FC236}">
                  <a16:creationId xmlns:a16="http://schemas.microsoft.com/office/drawing/2014/main" id="{8057332D-4CDF-69AE-BA17-BEFAE4AFAE41}"/>
                </a:ext>
              </a:extLst>
            </p:cNvPr>
            <p:cNvSpPr/>
            <p:nvPr userDrawn="1"/>
          </p:nvSpPr>
          <p:spPr>
            <a:xfrm rot="2700000">
              <a:off x="5205552" y="2803533"/>
              <a:ext cx="1564995" cy="1564993"/>
            </a:xfrm>
            <a:prstGeom prst="ellipse">
              <a:avLst/>
            </a:prstGeom>
            <a:noFill/>
            <a:ln w="12700">
              <a:noFill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2D354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5C559F7-6BA8-8B0E-9169-5EA02438468A}"/>
                </a:ext>
              </a:extLst>
            </p:cNvPr>
            <p:cNvGrpSpPr/>
            <p:nvPr userDrawn="1"/>
          </p:nvGrpSpPr>
          <p:grpSpPr>
            <a:xfrm>
              <a:off x="4775900" y="2373874"/>
              <a:ext cx="2424304" cy="2424304"/>
              <a:chOff x="3359850" y="2578112"/>
              <a:chExt cx="2424304" cy="2424304"/>
            </a:xfrm>
          </p:grpSpPr>
          <p:sp>
            <p:nvSpPr>
              <p:cNvPr id="31" name="Овал 66">
                <a:extLst>
                  <a:ext uri="{FF2B5EF4-FFF2-40B4-BE49-F238E27FC236}">
                    <a16:creationId xmlns:a16="http://schemas.microsoft.com/office/drawing/2014/main" id="{0496C0BB-E96C-FA9F-DA09-DB7D7BE2661F}"/>
                  </a:ext>
                </a:extLst>
              </p:cNvPr>
              <p:cNvSpPr/>
              <p:nvPr/>
            </p:nvSpPr>
            <p:spPr>
              <a:xfrm rot="2700000">
                <a:off x="3359850" y="2578112"/>
                <a:ext cx="2424304" cy="2424304"/>
              </a:xfrm>
              <a:prstGeom prst="ellipse">
                <a:avLst/>
              </a:prstGeom>
              <a:noFill/>
              <a:ln w="19050">
                <a:solidFill>
                  <a:srgbClr val="7F7F7F"/>
                </a:solidFill>
                <a:prstDash val="solid"/>
              </a:ln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766">
                  <a:buClr>
                    <a:srgbClr val="000000"/>
                  </a:buClr>
                </a:pPr>
                <a:endParaRPr lang="ru-RU" sz="1050" kern="0">
                  <a:solidFill>
                    <a:srgbClr val="2D3540"/>
                  </a:solidFill>
                  <a:cs typeface="Arial"/>
                  <a:sym typeface="Arial"/>
                </a:endParaRPr>
              </a:p>
            </p:txBody>
          </p:sp>
          <p:pic>
            <p:nvPicPr>
              <p:cNvPr id="32" name="Graphic 29">
                <a:extLst>
                  <a:ext uri="{FF2B5EF4-FFF2-40B4-BE49-F238E27FC236}">
                    <a16:creationId xmlns:a16="http://schemas.microsoft.com/office/drawing/2014/main" id="{970BA807-EFAA-36D9-4A91-D04018DFC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8983" y="2927249"/>
                <a:ext cx="1726038" cy="1726030"/>
              </a:xfrm>
              <a:prstGeom prst="rect">
                <a:avLst/>
              </a:prstGeom>
            </p:spPr>
          </p:pic>
        </p:grpSp>
        <p:sp>
          <p:nvSpPr>
            <p:cNvPr id="33" name="Овал 59">
              <a:extLst>
                <a:ext uri="{FF2B5EF4-FFF2-40B4-BE49-F238E27FC236}">
                  <a16:creationId xmlns:a16="http://schemas.microsoft.com/office/drawing/2014/main" id="{C1931F1C-53F1-5349-1A9F-FCF4DFA821D4}"/>
                </a:ext>
              </a:extLst>
            </p:cNvPr>
            <p:cNvSpPr/>
            <p:nvPr userDrawn="1"/>
          </p:nvSpPr>
          <p:spPr>
            <a:xfrm flipH="1">
              <a:off x="518227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Овал 59">
              <a:extLst>
                <a:ext uri="{FF2B5EF4-FFF2-40B4-BE49-F238E27FC236}">
                  <a16:creationId xmlns:a16="http://schemas.microsoft.com/office/drawing/2014/main" id="{3ED90245-1A44-B07D-B3B9-1445DC39228A}"/>
                </a:ext>
              </a:extLst>
            </p:cNvPr>
            <p:cNvSpPr/>
            <p:nvPr userDrawn="1"/>
          </p:nvSpPr>
          <p:spPr>
            <a:xfrm flipH="1">
              <a:off x="6594519" y="25202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EF057496-85CD-F79D-8A8C-55C43D9C1EE2}"/>
                </a:ext>
              </a:extLst>
            </p:cNvPr>
            <p:cNvSpPr/>
            <p:nvPr userDrawn="1"/>
          </p:nvSpPr>
          <p:spPr>
            <a:xfrm flipH="1">
              <a:off x="518227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Овал 59">
              <a:extLst>
                <a:ext uri="{FF2B5EF4-FFF2-40B4-BE49-F238E27FC236}">
                  <a16:creationId xmlns:a16="http://schemas.microsoft.com/office/drawing/2014/main" id="{04414D03-FB02-8164-F5FD-BC1683FB4D24}"/>
                </a:ext>
              </a:extLst>
            </p:cNvPr>
            <p:cNvSpPr/>
            <p:nvPr userDrawn="1"/>
          </p:nvSpPr>
          <p:spPr>
            <a:xfrm flipH="1">
              <a:off x="6594519" y="448109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Овал 59">
              <a:extLst>
                <a:ext uri="{FF2B5EF4-FFF2-40B4-BE49-F238E27FC236}">
                  <a16:creationId xmlns:a16="http://schemas.microsoft.com/office/drawing/2014/main" id="{4F9D7161-4430-B884-4468-EFBA1A4D297E}"/>
                </a:ext>
              </a:extLst>
            </p:cNvPr>
            <p:cNvSpPr/>
            <p:nvPr userDrawn="1"/>
          </p:nvSpPr>
          <p:spPr>
            <a:xfrm flipH="1">
              <a:off x="470475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Овал 59">
              <a:extLst>
                <a:ext uri="{FF2B5EF4-FFF2-40B4-BE49-F238E27FC236}">
                  <a16:creationId xmlns:a16="http://schemas.microsoft.com/office/drawing/2014/main" id="{15FFEBA1-E1E7-E2DB-9F54-DF075BE9D247}"/>
                </a:ext>
              </a:extLst>
            </p:cNvPr>
            <p:cNvSpPr/>
            <p:nvPr userDrawn="1"/>
          </p:nvSpPr>
          <p:spPr>
            <a:xfrm flipH="1">
              <a:off x="7112679" y="343461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Текст 8">
            <a:extLst>
              <a:ext uri="{FF2B5EF4-FFF2-40B4-BE49-F238E27FC236}">
                <a16:creationId xmlns:a16="http://schemas.microsoft.com/office/drawing/2014/main" id="{BD103A94-A9F0-B655-0436-D584910B9F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2116" y="1288493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8AA69B0B-6A79-80B8-C975-2425D98891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3766" y="1738070"/>
            <a:ext cx="2292694" cy="6716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8DE7EE20-0FEF-068A-3634-24BEA2F1A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6411" y="3095736"/>
            <a:ext cx="2307568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12A7CF9D-2552-AEE5-5DEE-B896C5766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44813" y="3538438"/>
            <a:ext cx="2296623" cy="674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95304F8C-C228-B029-79CF-414FE90D55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4468" y="5076494"/>
            <a:ext cx="2296622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B1144EA-4D35-C56F-499E-2BF8AB0675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63498" y="5519196"/>
            <a:ext cx="230504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E58C31DF-9F91-D5B7-1955-79E50100B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12127" y="5076494"/>
            <a:ext cx="2296621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046606B-CA54-9C1D-7AA6-966ECDD6E8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16319" y="5527663"/>
            <a:ext cx="2292429" cy="67383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58A101E-C6C7-14EC-3853-EC677E9B73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4822" y="3096619"/>
            <a:ext cx="2295470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Наименование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478D0317-9522-2B99-647C-913DF336ED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39014" y="3539321"/>
            <a:ext cx="2298409" cy="691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D0AB1FB0-B759-2313-E362-B168F77262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11862" y="1298807"/>
            <a:ext cx="2296886" cy="37578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7527FC65-8CBC-AEE4-F1FA-45D40FA9C0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16054" y="1741509"/>
            <a:ext cx="2292694" cy="6886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41EB7B2-8D51-7EE8-F3F2-22D791673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83" name="Заголовок 1">
            <a:extLst>
              <a:ext uri="{FF2B5EF4-FFF2-40B4-BE49-F238E27FC236}">
                <a16:creationId xmlns:a16="http://schemas.microsoft.com/office/drawing/2014/main" id="{D84B9FFB-1522-3C44-AD78-D90A8B072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094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CA69A21-A88E-CB53-5A52-4CF008D81885}"/>
              </a:ext>
            </a:extLst>
          </p:cNvPr>
          <p:cNvGrpSpPr/>
          <p:nvPr userDrawn="1"/>
        </p:nvGrpSpPr>
        <p:grpSpPr>
          <a:xfrm>
            <a:off x="0" y="1006133"/>
            <a:ext cx="3851910" cy="5143500"/>
            <a:chOff x="0" y="1006133"/>
            <a:chExt cx="3851910" cy="51435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06F928B-AC70-F2AB-60E9-77E0FE6CC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77" r="-619"/>
            <a:stretch/>
          </p:blipFill>
          <p:spPr>
            <a:xfrm>
              <a:off x="0" y="1006133"/>
              <a:ext cx="3851910" cy="5143500"/>
            </a:xfrm>
            <a:prstGeom prst="rect">
              <a:avLst/>
            </a:prstGeom>
          </p:spPr>
        </p:pic>
        <p:sp>
          <p:nvSpPr>
            <p:cNvPr id="37" name="Овал 59">
              <a:extLst>
                <a:ext uri="{FF2B5EF4-FFF2-40B4-BE49-F238E27FC236}">
                  <a16:creationId xmlns:a16="http://schemas.microsoft.com/office/drawing/2014/main" id="{872344E5-8D9E-1CC7-B9DC-F22A34FB5210}"/>
                </a:ext>
              </a:extLst>
            </p:cNvPr>
            <p:cNvSpPr/>
            <p:nvPr userDrawn="1"/>
          </p:nvSpPr>
          <p:spPr>
            <a:xfrm flipH="1">
              <a:off x="2824371" y="2763081"/>
              <a:ext cx="162000" cy="162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Овал 59">
              <a:extLst>
                <a:ext uri="{FF2B5EF4-FFF2-40B4-BE49-F238E27FC236}">
                  <a16:creationId xmlns:a16="http://schemas.microsoft.com/office/drawing/2014/main" id="{4A357350-B690-5F31-4716-63C1B49B6EC8}"/>
                </a:ext>
              </a:extLst>
            </p:cNvPr>
            <p:cNvSpPr/>
            <p:nvPr userDrawn="1"/>
          </p:nvSpPr>
          <p:spPr>
            <a:xfrm flipH="1">
              <a:off x="2424505" y="4171851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Овал 59">
              <a:extLst>
                <a:ext uri="{FF2B5EF4-FFF2-40B4-BE49-F238E27FC236}">
                  <a16:creationId xmlns:a16="http://schemas.microsoft.com/office/drawing/2014/main" id="{081BEBE3-1611-B03A-8A78-140C5162CFB0}"/>
                </a:ext>
              </a:extLst>
            </p:cNvPr>
            <p:cNvSpPr/>
            <p:nvPr userDrawn="1"/>
          </p:nvSpPr>
          <p:spPr>
            <a:xfrm flipH="1">
              <a:off x="2097477" y="1514771"/>
              <a:ext cx="162000" cy="16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Овал 59">
              <a:extLst>
                <a:ext uri="{FF2B5EF4-FFF2-40B4-BE49-F238E27FC236}">
                  <a16:creationId xmlns:a16="http://schemas.microsoft.com/office/drawing/2014/main" id="{2691A3E8-3CFC-32F6-DCCE-6E3C3651F942}"/>
                </a:ext>
              </a:extLst>
            </p:cNvPr>
            <p:cNvSpPr/>
            <p:nvPr userDrawn="1"/>
          </p:nvSpPr>
          <p:spPr>
            <a:xfrm flipH="1">
              <a:off x="2503495" y="5689867"/>
              <a:ext cx="162000" cy="16200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Текст 8">
            <a:extLst>
              <a:ext uri="{FF2B5EF4-FFF2-40B4-BE49-F238E27FC236}">
                <a16:creationId xmlns:a16="http://schemas.microsoft.com/office/drawing/2014/main" id="{D68D2554-3BB5-D0F1-471D-1C30AC2503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95782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E7BF8D78-2B72-1ABC-9075-1FE9DB34A0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0650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D26DBA03-DA6E-5430-7CAC-8BDD79FFAFC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95782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FEC29BEB-F754-4B20-E69C-A713ABDA1C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0650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pic>
        <p:nvPicPr>
          <p:cNvPr id="34" name="Graphic 29">
            <a:extLst>
              <a:ext uri="{FF2B5EF4-FFF2-40B4-BE49-F238E27FC236}">
                <a16:creationId xmlns:a16="http://schemas.microsoft.com/office/drawing/2014/main" id="{F7000E34-BA20-7D63-3E76-4A7D3C57D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2797" y="2548002"/>
            <a:ext cx="2087719" cy="2087710"/>
          </a:xfrm>
          <a:prstGeom prst="rect">
            <a:avLst/>
          </a:prstGeom>
        </p:spPr>
      </p:pic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3FF7D14D-1699-3384-FC18-6847CFC49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023D0BDC-9D5C-B08C-DEC6-896370DE9A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1917" y="1783789"/>
            <a:ext cx="2608843" cy="3957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934B33EB-DEEE-2480-10F9-49707CBDB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6785" y="2526725"/>
            <a:ext cx="2593975" cy="1226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58FF7C63-C04F-0B02-54C5-C35963D04FF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1917" y="3945313"/>
            <a:ext cx="2308265" cy="3944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20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D10C6968-4E67-7016-615A-79F6C150F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785" y="4685130"/>
            <a:ext cx="2593975" cy="12220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03D22576-6B20-585B-374D-3E1714207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22052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2A3CECA6-3B9F-151E-DC79-38A80FCBE3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6965B227-41FD-95C8-6734-8117F6EB86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F6F641C4-DA32-2678-5E82-D060CD964B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1881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C6E3AD58-4A1C-A555-7EEF-E3AE735CED7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16971" y="4081661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634B998-CDA8-C7CE-6127-881F7639561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966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5F30010-498C-4534-DC93-D6FD70448C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9667" y="5066334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id="{587692BF-3A3F-AE49-FFBF-C2A8647BF7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524000" y="1504334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id="{1C274825-AEC5-A998-1E3E-D1B2854FF4E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35512" y="4100050"/>
            <a:ext cx="1783175" cy="8735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7" name="Рисунок 3">
            <a:extLst>
              <a:ext uri="{FF2B5EF4-FFF2-40B4-BE49-F238E27FC236}">
                <a16:creationId xmlns:a16="http://schemas.microsoft.com/office/drawing/2014/main" id="{E638723B-89F8-F16B-88D4-0DEBD5EE857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29327" y="1994567"/>
            <a:ext cx="3529013" cy="35290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630EF62D-44AE-D09C-0C86-F2BD66D7A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1447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9">
            <a:extLst>
              <a:ext uri="{FF2B5EF4-FFF2-40B4-BE49-F238E27FC236}">
                <a16:creationId xmlns:a16="http://schemas.microsoft.com/office/drawing/2014/main" id="{0CDEBE34-FEFB-3FB2-7973-039CDD0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29" name="Рисунок 2">
            <a:extLst>
              <a:ext uri="{FF2B5EF4-FFF2-40B4-BE49-F238E27FC236}">
                <a16:creationId xmlns:a16="http://schemas.microsoft.com/office/drawing/2014/main" id="{0693B664-56D8-12CF-E7C6-4F7C342B9E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A79F1246-6C4D-5471-7A76-9B969B667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56BB81BA-FCAF-3F87-A852-9D598144C8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C0DF8995-C01F-9B89-E1A7-A9B3029076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E5A09830-6DD4-3B3B-DC8E-A8C904DA21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A7141BD-2D3D-2115-4EDA-52D8595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782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0E56C8A-DB86-F37B-1F2D-2CE52929CE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Рисунок 2">
            <a:extLst>
              <a:ext uri="{FF2B5EF4-FFF2-40B4-BE49-F238E27FC236}">
                <a16:creationId xmlns:a16="http://schemas.microsoft.com/office/drawing/2014/main" id="{0F73C1A8-7DAF-7FA2-BDC6-968CEA777E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0" name="Рисунок 2">
            <a:extLst>
              <a:ext uri="{FF2B5EF4-FFF2-40B4-BE49-F238E27FC236}">
                <a16:creationId xmlns:a16="http://schemas.microsoft.com/office/drawing/2014/main" id="{07B3D0C6-18DE-BCCC-1AC4-FE6912881C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8542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DB21F9F-A02F-A67C-7355-0E3618A8A9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6480E82C-5D34-5186-31F9-EA0EE4517E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679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75E07052-872F-ACFD-7B53-D9B19C549D7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8305987F-4F41-805B-728C-63F1DEC64EC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5376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882DEA-21AA-16C9-EC80-49486AF2CE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57491" y="1969249"/>
            <a:ext cx="2880000" cy="2880000"/>
          </a:xfrm>
          <a:prstGeom prst="rect">
            <a:avLst/>
          </a:prstGeom>
        </p:spPr>
      </p:pic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FAEBE579-4097-6889-0E53-3C3FB2427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148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487ED05-47DD-3E0A-AB9F-D7632FD56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42" name="Graphic 29">
            <a:extLst>
              <a:ext uri="{FF2B5EF4-FFF2-40B4-BE49-F238E27FC236}">
                <a16:creationId xmlns:a16="http://schemas.microsoft.com/office/drawing/2014/main" id="{F82700E6-C2D6-9D28-1EC7-15223C8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43" name="Рисунок 2">
            <a:extLst>
              <a:ext uri="{FF2B5EF4-FFF2-40B4-BE49-F238E27FC236}">
                <a16:creationId xmlns:a16="http://schemas.microsoft.com/office/drawing/2014/main" id="{93716FE9-2591-021B-7F64-55C02C4997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40577" y="134217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FA8EC6AB-ABAE-E030-FDA1-706C3E421E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3617" y="1394572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3EA381D1-6BAA-E98E-828F-9D8A18CD2F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75613" y="174355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6EC25266-EDAA-8717-B57D-EFD516F4B54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7099" y="37166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E0314438-DDA9-3EF0-C3F7-2D7121325B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10139" y="376906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6C569E38-7BAC-C6A0-3D89-B6023E4C74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12135" y="411803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6" name="Рисунок 2">
            <a:extLst>
              <a:ext uri="{FF2B5EF4-FFF2-40B4-BE49-F238E27FC236}">
                <a16:creationId xmlns:a16="http://schemas.microsoft.com/office/drawing/2014/main" id="{AD791025-496F-FD70-F72A-B50ECA15F39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0698" y="1345848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488011F0-4633-7408-EE10-D5BC456CC7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17374" y="1747224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317FE59-3BF4-9A6C-7C79-1A8DFF97A0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524408" y="1398246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6CEE678D-B97D-EF1B-CCFC-5FD267271FC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98196" y="37172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49AE145A-0499-25CA-59E3-8246E0EF44C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84872" y="4118670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6F059654-5FEC-21B3-7AF4-F4110AA7E4E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1906" y="3769692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74B95AE2-50E4-14C3-16A5-30127FF968C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737225" y="52345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1CE1CA18-A7E5-99A0-A994-7AA54ABDA29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3901" y="5635896"/>
            <a:ext cx="2593975" cy="4934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659E69AA-EF95-0ABA-AC1D-F15E43982A0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30935" y="5286918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13D88D-C09F-5D29-6D81-B60413F32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68269" y="1989000"/>
            <a:ext cx="2880000" cy="2880000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84B7EBE4-4347-3F73-8EB3-242D3FFF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1507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10498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71511605-0E5B-6F4D-B6B8-AF5EBC78E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pic>
        <p:nvPicPr>
          <p:cNvPr id="66" name="Graphic 29">
            <a:extLst>
              <a:ext uri="{FF2B5EF4-FFF2-40B4-BE49-F238E27FC236}">
                <a16:creationId xmlns:a16="http://schemas.microsoft.com/office/drawing/2014/main" id="{3922022D-624C-3538-4E38-CDFF59D1B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4629" y="2907631"/>
            <a:ext cx="1042743" cy="1042739"/>
          </a:xfrm>
          <a:prstGeom prst="rect">
            <a:avLst/>
          </a:prstGeom>
        </p:spPr>
      </p:pic>
      <p:sp>
        <p:nvSpPr>
          <p:cNvPr id="67" name="Рисунок 2">
            <a:extLst>
              <a:ext uri="{FF2B5EF4-FFF2-40B4-BE49-F238E27FC236}">
                <a16:creationId xmlns:a16="http://schemas.microsoft.com/office/drawing/2014/main" id="{C9958108-6729-399F-5602-F4226E5991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75613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8" name="Текст 8">
            <a:extLst>
              <a:ext uri="{FF2B5EF4-FFF2-40B4-BE49-F238E27FC236}">
                <a16:creationId xmlns:a16="http://schemas.microsoft.com/office/drawing/2014/main" id="{61D80A9F-D5CC-747A-FAAE-D02BCE63C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8653" y="1609681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0D766FCD-C412-01A0-A607-1C8E450732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0649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1" name="Рисунок 2">
            <a:extLst>
              <a:ext uri="{FF2B5EF4-FFF2-40B4-BE49-F238E27FC236}">
                <a16:creationId xmlns:a16="http://schemas.microsoft.com/office/drawing/2014/main" id="{637BFE5F-CC98-0E98-C909-FA6A0272CB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5613" y="458599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2" name="Текст 8">
            <a:extLst>
              <a:ext uri="{FF2B5EF4-FFF2-40B4-BE49-F238E27FC236}">
                <a16:creationId xmlns:a16="http://schemas.microsoft.com/office/drawing/2014/main" id="{8EE60BC7-553C-1E13-FC26-EB294FC4FA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08653" y="4638389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73" name="Текст 8">
            <a:extLst>
              <a:ext uri="{FF2B5EF4-FFF2-40B4-BE49-F238E27FC236}">
                <a16:creationId xmlns:a16="http://schemas.microsoft.com/office/drawing/2014/main" id="{8D70D691-A117-6E8E-C39E-1D3F6318E5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10649" y="4987367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Рисунок 2">
            <a:extLst>
              <a:ext uri="{FF2B5EF4-FFF2-40B4-BE49-F238E27FC236}">
                <a16:creationId xmlns:a16="http://schemas.microsoft.com/office/drawing/2014/main" id="{7D9F4EF8-28D9-4CD8-2DFB-746BBEF882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99111" y="155728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5" name="Рисунок 2">
            <a:extLst>
              <a:ext uri="{FF2B5EF4-FFF2-40B4-BE49-F238E27FC236}">
                <a16:creationId xmlns:a16="http://schemas.microsoft.com/office/drawing/2014/main" id="{89868A0D-3F41-ACD1-4766-C25F711B78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9111" y="4596082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Текст 8">
            <a:extLst>
              <a:ext uri="{FF2B5EF4-FFF2-40B4-BE49-F238E27FC236}">
                <a16:creationId xmlns:a16="http://schemas.microsoft.com/office/drawing/2014/main" id="{58C69E6D-9053-8120-CB8E-43CA050A87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5787" y="195865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7" name="Текст 8">
            <a:extLst>
              <a:ext uri="{FF2B5EF4-FFF2-40B4-BE49-F238E27FC236}">
                <a16:creationId xmlns:a16="http://schemas.microsoft.com/office/drawing/2014/main" id="{6EEFD3CF-AC6A-8CE4-52A1-F32AA8190F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5787" y="4987126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8" name="Текст 8">
            <a:extLst>
              <a:ext uri="{FF2B5EF4-FFF2-40B4-BE49-F238E27FC236}">
                <a16:creationId xmlns:a16="http://schemas.microsoft.com/office/drawing/2014/main" id="{A17E892B-D1C1-3B94-0720-E14F71B4E56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821" y="1609681"/>
            <a:ext cx="2593975" cy="41438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79" name="Текст 8">
            <a:extLst>
              <a:ext uri="{FF2B5EF4-FFF2-40B4-BE49-F238E27FC236}">
                <a16:creationId xmlns:a16="http://schemas.microsoft.com/office/drawing/2014/main" id="{D8C684B4-DA1C-20D2-F42D-F84E4B3A126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2821" y="4639772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BE5B73C-41EF-6829-74B4-D03C73088AC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75613" y="307218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Текст 8">
            <a:extLst>
              <a:ext uri="{FF2B5EF4-FFF2-40B4-BE49-F238E27FC236}">
                <a16:creationId xmlns:a16="http://schemas.microsoft.com/office/drawing/2014/main" id="{4A7693B8-C016-BFD3-4F3C-542C875474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8653" y="3124583"/>
            <a:ext cx="2595972" cy="41438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Название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C0659320-15AA-7446-A164-CD4A6C1F6B8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0649" y="3473561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13327E05-CC61-BEED-472E-161A0DC75F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99111" y="286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Текст 8">
            <a:extLst>
              <a:ext uri="{FF2B5EF4-FFF2-40B4-BE49-F238E27FC236}">
                <a16:creationId xmlns:a16="http://schemas.microsoft.com/office/drawing/2014/main" id="{FCF7C7F6-F883-D86B-B76C-FBF64AA4B03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5787" y="3259179"/>
            <a:ext cx="2593975" cy="9305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8">
            <a:extLst>
              <a:ext uri="{FF2B5EF4-FFF2-40B4-BE49-F238E27FC236}">
                <a16:creationId xmlns:a16="http://schemas.microsoft.com/office/drawing/2014/main" id="{5017FAA3-0D14-2F44-AE36-53755E128F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2821" y="2911825"/>
            <a:ext cx="2593975" cy="42009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625E7-4E08-E385-1092-6A0ED16576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647631" y="1991970"/>
            <a:ext cx="2880000" cy="2880000"/>
          </a:xfrm>
          <a:prstGeom prst="rect">
            <a:avLst/>
          </a:prstGeom>
        </p:spPr>
      </p:pic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B9F0CDA8-9ACE-7663-90E2-D479B82C9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350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8">
            <a:extLst>
              <a:ext uri="{FF2B5EF4-FFF2-40B4-BE49-F238E27FC236}">
                <a16:creationId xmlns:a16="http://schemas.microsoft.com/office/drawing/2014/main" id="{520209EE-64BC-51C3-EB1B-B4DC7CC826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5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ED3827E-68A7-7FC8-99CF-14FFE14FA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2F07E38D-EC1E-05B8-A5B7-4255CA6F14A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95663" y="4227639"/>
            <a:ext cx="2592388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D4CC1DF4-4FBB-9F61-D9FE-E7BA4B182A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03950" y="4227639"/>
            <a:ext cx="2592387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B0D3278E-589C-4087-278D-C221CB9BDA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235" y="4227639"/>
            <a:ext cx="2592389" cy="147934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Рисунок 3">
            <a:extLst>
              <a:ext uri="{FF2B5EF4-FFF2-40B4-BE49-F238E27FC236}">
                <a16:creationId xmlns:a16="http://schemas.microsoft.com/office/drawing/2014/main" id="{38114EEC-462D-3A4B-8F7B-490BBA6D5F29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912083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7" name="Рисунок 3">
            <a:extLst>
              <a:ext uri="{FF2B5EF4-FFF2-40B4-BE49-F238E27FC236}">
                <a16:creationId xmlns:a16="http://schemas.microsoft.com/office/drawing/2014/main" id="{01BCD854-3545-9518-46EA-A7BFF46F30D6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3714277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8" name="Рисунок 3">
            <a:extLst>
              <a:ext uri="{FF2B5EF4-FFF2-40B4-BE49-F238E27FC236}">
                <a16:creationId xmlns:a16="http://schemas.microsoft.com/office/drawing/2014/main" id="{4BD7B8C0-24B6-1285-7DC2-7DAAD8E05011}"/>
              </a:ext>
            </a:extLst>
          </p:cNvPr>
          <p:cNvSpPr>
            <a:spLocks noGrp="1" noChangeAspect="1"/>
          </p:cNvSpPr>
          <p:nvPr>
            <p:ph type="pic" sz="quarter" idx="58" hasCustomPrompt="1"/>
          </p:nvPr>
        </p:nvSpPr>
        <p:spPr>
          <a:xfrm>
            <a:off x="6518437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9" name="Рисунок 3">
            <a:extLst>
              <a:ext uri="{FF2B5EF4-FFF2-40B4-BE49-F238E27FC236}">
                <a16:creationId xmlns:a16="http://schemas.microsoft.com/office/drawing/2014/main" id="{035F3C00-8A54-CF0D-B662-76E0F80225A0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22597" y="1808163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B29F17C-CB22-A491-7FCB-60F77B9CB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12494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>
            <a:extLst>
              <a:ext uri="{FF2B5EF4-FFF2-40B4-BE49-F238E27FC236}">
                <a16:creationId xmlns:a16="http://schemas.microsoft.com/office/drawing/2014/main" id="{9DE13987-364C-76AA-EB2A-A51B0CCC16FD}"/>
              </a:ext>
            </a:extLst>
          </p:cNvPr>
          <p:cNvSpPr/>
          <p:nvPr userDrawn="1"/>
        </p:nvSpPr>
        <p:spPr>
          <a:xfrm>
            <a:off x="801143" y="2032897"/>
            <a:ext cx="2159999" cy="3673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85D68F00-F094-6589-AE91-CC88571F29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4823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4101D5-B562-42F1-6446-8C5CC89DC2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4823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6F2A94-34C9-88A8-153F-544136002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EFD5EDE-F7F3-1196-DF20-FC28ECC25506}"/>
              </a:ext>
            </a:extLst>
          </p:cNvPr>
          <p:cNvSpPr/>
          <p:nvPr userDrawn="1"/>
        </p:nvSpPr>
        <p:spPr>
          <a:xfrm>
            <a:off x="3619741" y="2032897"/>
            <a:ext cx="2159999" cy="3673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71B37C69-4A58-D617-FE76-9265C887C1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73421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71577A34-BE4C-3CBD-3942-2884208DF4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73421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44B18D7-9F2C-F624-07AE-8F794B8B58BA}"/>
              </a:ext>
            </a:extLst>
          </p:cNvPr>
          <p:cNvSpPr/>
          <p:nvPr userDrawn="1"/>
        </p:nvSpPr>
        <p:spPr>
          <a:xfrm>
            <a:off x="6419088" y="2032897"/>
            <a:ext cx="2159999" cy="3673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A18C10EA-5D83-4175-73E3-7CF9A17286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72768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172325A0-1469-F721-7C3B-8699A42A185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72768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Рисунок 2">
            <a:extLst>
              <a:ext uri="{FF2B5EF4-FFF2-40B4-BE49-F238E27FC236}">
                <a16:creationId xmlns:a16="http://schemas.microsoft.com/office/drawing/2014/main" id="{63EBD2FD-5882-B5AD-160D-0BBA191906E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71221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C7D8B404-EFFE-38C1-E085-45E006908030}"/>
              </a:ext>
            </a:extLst>
          </p:cNvPr>
          <p:cNvSpPr/>
          <p:nvPr userDrawn="1"/>
        </p:nvSpPr>
        <p:spPr>
          <a:xfrm>
            <a:off x="9226457" y="2032897"/>
            <a:ext cx="2159999" cy="3673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05059EC0-79AC-07B1-854F-6515C709C2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80137" y="2720343"/>
            <a:ext cx="1850370" cy="53097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F1A99F55-D717-31BC-FEDF-DB33401CB2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80137" y="3385090"/>
            <a:ext cx="1850370" cy="20965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0" name="Рисунок 2">
            <a:extLst>
              <a:ext uri="{FF2B5EF4-FFF2-40B4-BE49-F238E27FC236}">
                <a16:creationId xmlns:a16="http://schemas.microsoft.com/office/drawing/2014/main" id="{5C29FB5C-3EEC-EDE0-31E1-D06F1640187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9874933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95CC5E9D-3ED6-584F-06D1-50556AC51D91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26078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015E80E5-EB3E-FD99-8BD8-0A65531A99B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457076" y="1596279"/>
            <a:ext cx="86487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7A9217-1210-9276-4F95-34C28EBC1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515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8">
            <a:extLst>
              <a:ext uri="{FF2B5EF4-FFF2-40B4-BE49-F238E27FC236}">
                <a16:creationId xmlns:a16="http://schemas.microsoft.com/office/drawing/2014/main" id="{9FE852D9-E030-61EB-50AC-D445DAC24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3104623"/>
            <a:ext cx="2908494" cy="641139"/>
          </a:xfrm>
          <a:prstGeom prst="homePlat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2153118B-75EB-10D1-9C23-CA385ED97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376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3092EDC6-3D2E-8504-91E9-401DDAFD670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4164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38483C77-8AA3-C3C7-FFAA-350B8EC170C0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9894977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81DAFB42-93B8-DAED-4CAC-13F37F3B2C0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8436" y="3104623"/>
            <a:ext cx="2907647" cy="641138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E35C138D-EEF1-F79D-62F7-861875CF336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03950" y="3104283"/>
            <a:ext cx="2907646" cy="641480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7624F5A1-2610-024F-121F-428FB361E88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4164" y="3104283"/>
            <a:ext cx="2590461" cy="641480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63A79C1-056D-E424-4C14-D8DDA6A5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44" name="Текст 8">
            <a:extLst>
              <a:ext uri="{FF2B5EF4-FFF2-40B4-BE49-F238E27FC236}">
                <a16:creationId xmlns:a16="http://schemas.microsoft.com/office/drawing/2014/main" id="{42238CC0-652B-5225-0B6D-4C4AEDE8887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01459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A1E2D607-8F05-CD1A-B836-8485C472C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08455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6E728BE2-9B72-A9E7-378E-4B5AB8133B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15450" y="1637758"/>
            <a:ext cx="2592388" cy="124440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id="{DD9EFC67-4A60-1697-4307-A0B47F5AAC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0625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Рисунок 2">
            <a:extLst>
              <a:ext uri="{FF2B5EF4-FFF2-40B4-BE49-F238E27FC236}">
                <a16:creationId xmlns:a16="http://schemas.microsoft.com/office/drawing/2014/main" id="{A0362FB7-36C5-B94D-9E73-BF8F86477C39}"/>
              </a:ext>
            </a:extLst>
          </p:cNvPr>
          <p:cNvSpPr>
            <a:spLocks noGrp="1" noChangeAspect="1"/>
          </p:cNvSpPr>
          <p:nvPr>
            <p:ph type="pic" sz="quarter" idx="57"/>
          </p:nvPr>
        </p:nvSpPr>
        <p:spPr>
          <a:xfrm>
            <a:off x="7081438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C656333B-70D6-93F1-1080-DC45B739182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98810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Рисунок 2">
            <a:extLst>
              <a:ext uri="{FF2B5EF4-FFF2-40B4-BE49-F238E27FC236}">
                <a16:creationId xmlns:a16="http://schemas.microsoft.com/office/drawing/2014/main" id="{B83D1DA7-4E9D-EFCC-1169-633F7221AE5D}"/>
              </a:ext>
            </a:extLst>
          </p:cNvPr>
          <p:cNvSpPr>
            <a:spLocks noGrp="1" noChangeAspect="1"/>
          </p:cNvSpPr>
          <p:nvPr>
            <p:ph type="pic" sz="quarter" idx="59"/>
          </p:nvPr>
        </p:nvSpPr>
        <p:spPr>
          <a:xfrm>
            <a:off x="4279623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3E2F7EBC-4C2D-D64D-5F9C-787181EC084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5272" y="5330141"/>
            <a:ext cx="2590461" cy="3673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Рисунок 2">
            <a:extLst>
              <a:ext uri="{FF2B5EF4-FFF2-40B4-BE49-F238E27FC236}">
                <a16:creationId xmlns:a16="http://schemas.microsoft.com/office/drawing/2014/main" id="{730D663F-16DD-E3E5-46F5-9C7CD09E5706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1466085" y="4186012"/>
            <a:ext cx="828833" cy="827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E3AA12C1-09B5-BCD2-2F2B-99B8051B93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4526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8288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F395A374-A868-6B32-D755-C5D9919938D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533" y="1808163"/>
            <a:ext cx="4089892" cy="433387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6" name="Рисунок 2">
            <a:extLst>
              <a:ext uri="{FF2B5EF4-FFF2-40B4-BE49-F238E27FC236}">
                <a16:creationId xmlns:a16="http://schemas.microsoft.com/office/drawing/2014/main" id="{497D6BEE-01A9-A144-060A-28B360E346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97670" y="166150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3F654C97-DDCA-E785-F389-3F180A12E7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4" y="180816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5B60A130-8DFA-18A2-C6C0-28EC3FAA49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7325" y="180816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A2636C7A-F703-F23A-A025-3F4D9F8944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2D301294-D214-166C-79B3-12FF4D7F9D7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1533" y="2676264"/>
            <a:ext cx="4089892" cy="433387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A79ED0D0-9277-ECB8-FF9E-11057AA781A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97670" y="2529601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1ECDF0F1-52F3-808B-8304-9D96F3C5DC0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40574" y="2676264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Текст 8">
            <a:extLst>
              <a:ext uri="{FF2B5EF4-FFF2-40B4-BE49-F238E27FC236}">
                <a16:creationId xmlns:a16="http://schemas.microsoft.com/office/drawing/2014/main" id="{043B45A4-2F2B-185B-B6B6-D8BF514240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67325" y="2676264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1EF81FA-7B35-3E56-683C-EB996E02280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33" y="3538578"/>
            <a:ext cx="4089892" cy="433387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3" name="Рисунок 2">
            <a:extLst>
              <a:ext uri="{FF2B5EF4-FFF2-40B4-BE49-F238E27FC236}">
                <a16:creationId xmlns:a16="http://schemas.microsoft.com/office/drawing/2014/main" id="{6BE70D0A-19E6-BA04-2D8D-3CD111399D1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97670" y="339191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4" name="Текст 8">
            <a:extLst>
              <a:ext uri="{FF2B5EF4-FFF2-40B4-BE49-F238E27FC236}">
                <a16:creationId xmlns:a16="http://schemas.microsoft.com/office/drawing/2014/main" id="{3E27D98F-AA50-062D-1117-788D934AC4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40574" y="3538578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F6EF98B1-6E9C-E54E-7902-A97AF0F244C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67325" y="3538578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6" name="Текст 8">
            <a:extLst>
              <a:ext uri="{FF2B5EF4-FFF2-40B4-BE49-F238E27FC236}">
                <a16:creationId xmlns:a16="http://schemas.microsoft.com/office/drawing/2014/main" id="{ACFD6245-4DCF-65A8-11A5-BC834B7603F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1533" y="4400892"/>
            <a:ext cx="4089892" cy="433387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8ABB4B86-9ECE-B6B5-8FC7-0702A42838B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97670" y="425422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C59B4278-486C-6FB8-8B1F-E72F89C5733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140574" y="4400892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Текст 8">
            <a:extLst>
              <a:ext uri="{FF2B5EF4-FFF2-40B4-BE49-F238E27FC236}">
                <a16:creationId xmlns:a16="http://schemas.microsoft.com/office/drawing/2014/main" id="{3E1540A4-FD21-ED58-6900-87F485A6F2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67325" y="4400892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7DE454E6-B544-96E4-CF73-7DF2C89801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1533" y="5268993"/>
            <a:ext cx="4089892" cy="433387"/>
          </a:xfrm>
          <a:prstGeom prst="homePlate">
            <a:avLst/>
          </a:prstGeom>
          <a:solidFill>
            <a:schemeClr val="accent4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36DB6306-4211-1878-EB18-BE020D4ED532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597670" y="512233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1BC12BA5-1B2E-5DC9-B579-AB645D7B6F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140574" y="5268993"/>
            <a:ext cx="4453755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3" name="Текст 8">
            <a:extLst>
              <a:ext uri="{FF2B5EF4-FFF2-40B4-BE49-F238E27FC236}">
                <a16:creationId xmlns:a16="http://schemas.microsoft.com/office/drawing/2014/main" id="{3E309DB7-FC7C-70F7-E073-698AC165975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67325" y="5268993"/>
            <a:ext cx="1657350" cy="433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3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CE972A4E-679E-2931-CFC4-03A532886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262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619" y="2327068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6871" y="1786322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07974" y="1786322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13618" y="2327068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8619" y="3621686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6871" y="3080940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07974" y="3080940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3618" y="3621686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8619" y="4934671"/>
            <a:ext cx="7356925" cy="375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6871" y="4393925"/>
            <a:ext cx="7346950" cy="327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02112" y="4393925"/>
            <a:ext cx="694333" cy="40011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07756" y="4934671"/>
            <a:ext cx="648385" cy="37506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7619608-0ACF-A6DA-9155-B1F392838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111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D99776B-61AB-484C-BF72-5AFE38A0D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Текст 8">
            <a:extLst>
              <a:ext uri="{FF2B5EF4-FFF2-40B4-BE49-F238E27FC236}">
                <a16:creationId xmlns:a16="http://schemas.microsoft.com/office/drawing/2014/main" id="{5226556D-0BB7-E35E-882F-40C78C0BB36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6439" y="1599925"/>
            <a:ext cx="5958236" cy="641626"/>
          </a:xfrm>
          <a:prstGeom prst="homePlate">
            <a:avLst/>
          </a:prstGeom>
          <a:solidFill>
            <a:schemeClr val="accent1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3B9ED78C-052D-74E9-5762-6C57AAED05E9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99607" y="15529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0D9F332A-B46B-33FA-3B35-838E4047C9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40575" y="1592264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0D4BC883-A5E3-849B-02EA-8306B924F70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66439" y="2674642"/>
            <a:ext cx="5958236" cy="641626"/>
          </a:xfrm>
          <a:prstGeom prst="homePlate">
            <a:avLst/>
          </a:prstGeom>
          <a:solidFill>
            <a:schemeClr val="accent2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4" name="Рисунок 2">
            <a:extLst>
              <a:ext uri="{FF2B5EF4-FFF2-40B4-BE49-F238E27FC236}">
                <a16:creationId xmlns:a16="http://schemas.microsoft.com/office/drawing/2014/main" id="{84304502-457B-9580-CEAB-59D146F39832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599607" y="262768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453C852E-08D0-0790-8972-A6A295B37B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140575" y="266698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id="{0A9E8602-E114-8E20-677C-50FAD71E920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6439" y="3755297"/>
            <a:ext cx="5958236" cy="641626"/>
          </a:xfrm>
          <a:prstGeom prst="homePlate">
            <a:avLst/>
          </a:prstGeom>
          <a:solidFill>
            <a:schemeClr val="bg1">
              <a:lumMod val="50000"/>
            </a:schemeClr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48" name="Рисунок 2">
            <a:extLst>
              <a:ext uri="{FF2B5EF4-FFF2-40B4-BE49-F238E27FC236}">
                <a16:creationId xmlns:a16="http://schemas.microsoft.com/office/drawing/2014/main" id="{AC12C8B8-FCAC-46E9-F938-524C1427A1B6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99607" y="3708339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CAEFF7D7-4EA8-A8E3-6EA1-4900027A81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40575" y="3747636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5AC0A69D-1EAA-7DDC-CD31-5A875240D9E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6439" y="4835952"/>
            <a:ext cx="5958236" cy="641626"/>
          </a:xfrm>
          <a:prstGeom prst="homePlate">
            <a:avLst/>
          </a:prstGeom>
          <a:solidFill>
            <a:schemeClr val="accent3"/>
          </a:solidFill>
        </p:spPr>
        <p:txBody>
          <a:bodyPr lIns="576000" tIns="0" rIns="0" bIns="0" anchor="ctr"/>
          <a:lstStyle>
            <a:lvl1pPr marL="0" indent="0" algn="l">
              <a:buNone/>
              <a:defRPr lang="ru-RU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2" name="Рисунок 2">
            <a:extLst>
              <a:ext uri="{FF2B5EF4-FFF2-40B4-BE49-F238E27FC236}">
                <a16:creationId xmlns:a16="http://schemas.microsoft.com/office/drawing/2014/main" id="{77F30643-6553-02AE-3ADE-E06229F63480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599607" y="4788994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65A862EB-2BB3-5449-0BD4-2A8B1D6266D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40575" y="4828291"/>
            <a:ext cx="4464050" cy="6492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77594ED-8202-D448-BB2D-F212D3D74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4602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8">
            <a:extLst>
              <a:ext uri="{FF2B5EF4-FFF2-40B4-BE49-F238E27FC236}">
                <a16:creationId xmlns:a16="http://schemas.microsoft.com/office/drawing/2014/main" id="{9FD60C7F-15DE-6EAE-528D-A2EFC9BF97E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7374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7" name="Текст 8">
            <a:extLst>
              <a:ext uri="{FF2B5EF4-FFF2-40B4-BE49-F238E27FC236}">
                <a16:creationId xmlns:a16="http://schemas.microsoft.com/office/drawing/2014/main" id="{4E945B2B-B17A-0359-4679-2993ECFCD4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7374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26625E2A-80F9-950F-4453-D96762754F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375" y="1376507"/>
            <a:ext cx="3527425" cy="431656"/>
          </a:xfrm>
          <a:prstGeom prst="chevron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1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91F678E-FAE0-B682-E445-FF7C835249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5DDEEB43-1BFD-157F-06A3-9BDAF2B849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8100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1596ECBF-D82B-FEB8-63EE-AD34DB2622C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1642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B8CC09C-0C37-301F-F2A2-74840B58792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87375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4DE7FBEA-8D80-F32D-BA92-2F9AA60911D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08100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027E9B2-A3E1-F855-AACF-109F1F4E472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308100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8">
            <a:extLst>
              <a:ext uri="{FF2B5EF4-FFF2-40B4-BE49-F238E27FC236}">
                <a16:creationId xmlns:a16="http://schemas.microsoft.com/office/drawing/2014/main" id="{D3755126-54F2-5683-2AF8-99118C594F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3986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6" name="Текст 8">
            <a:extLst>
              <a:ext uri="{FF2B5EF4-FFF2-40B4-BE49-F238E27FC236}">
                <a16:creationId xmlns:a16="http://schemas.microsoft.com/office/drawing/2014/main" id="{21382672-B7DE-BD6D-2997-C137CE73DCA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33986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87" name="Текст 8">
            <a:extLst>
              <a:ext uri="{FF2B5EF4-FFF2-40B4-BE49-F238E27FC236}">
                <a16:creationId xmlns:a16="http://schemas.microsoft.com/office/drawing/2014/main" id="{F428C8AA-5DC0-D62D-1E95-F5D8403BFC8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33987" y="1376507"/>
            <a:ext cx="3527425" cy="431656"/>
          </a:xfrm>
          <a:prstGeom prst="chevron">
            <a:avLst/>
          </a:prstGeom>
          <a:solidFill>
            <a:schemeClr val="bg1">
              <a:lumMod val="50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2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3C69B269-BD4B-CCD2-69CE-25D752FED40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33987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91" name="Текст 8">
            <a:extLst>
              <a:ext uri="{FF2B5EF4-FFF2-40B4-BE49-F238E27FC236}">
                <a16:creationId xmlns:a16="http://schemas.microsoft.com/office/drawing/2014/main" id="{A9793217-10C9-06D1-7877-B807D5A11E6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4712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4" name="Text Placeholder 7">
            <a:extLst>
              <a:ext uri="{FF2B5EF4-FFF2-40B4-BE49-F238E27FC236}">
                <a16:creationId xmlns:a16="http://schemas.microsoft.com/office/drawing/2014/main" id="{63104018-42D0-519E-41D1-6201AE63D8D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338254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05" name="Text Placeholder 7">
            <a:extLst>
              <a:ext uri="{FF2B5EF4-FFF2-40B4-BE49-F238E27FC236}">
                <a16:creationId xmlns:a16="http://schemas.microsoft.com/office/drawing/2014/main" id="{8D8F5039-2E5D-0445-CB1C-ABDF56F6DA2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333987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06" name="Текст 8">
            <a:extLst>
              <a:ext uri="{FF2B5EF4-FFF2-40B4-BE49-F238E27FC236}">
                <a16:creationId xmlns:a16="http://schemas.microsoft.com/office/drawing/2014/main" id="{F9400BBB-1D9C-40B5-A493-095B062BCA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054712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7" name="Текст 8">
            <a:extLst>
              <a:ext uri="{FF2B5EF4-FFF2-40B4-BE49-F238E27FC236}">
                <a16:creationId xmlns:a16="http://schemas.microsoft.com/office/drawing/2014/main" id="{B9360B1A-33CF-C1EC-6ABF-6C27EFFA281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054712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8" name="Текст 8">
            <a:extLst>
              <a:ext uri="{FF2B5EF4-FFF2-40B4-BE49-F238E27FC236}">
                <a16:creationId xmlns:a16="http://schemas.microsoft.com/office/drawing/2014/main" id="{2FB47FA8-15C0-F3A0-8483-15099B98773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072507" y="5543748"/>
            <a:ext cx="3529014" cy="58559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9" name="Текст 8">
            <a:extLst>
              <a:ext uri="{FF2B5EF4-FFF2-40B4-BE49-F238E27FC236}">
                <a16:creationId xmlns:a16="http://schemas.microsoft.com/office/drawing/2014/main" id="{D20BCE6E-8EE6-CA4F-BE62-FEB6DB8EAC2D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72507" y="2046147"/>
            <a:ext cx="3529013" cy="411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Наименование этапа</a:t>
            </a:r>
          </a:p>
        </p:txBody>
      </p:sp>
      <p:sp>
        <p:nvSpPr>
          <p:cNvPr id="110" name="Текст 8">
            <a:extLst>
              <a:ext uri="{FF2B5EF4-FFF2-40B4-BE49-F238E27FC236}">
                <a16:creationId xmlns:a16="http://schemas.microsoft.com/office/drawing/2014/main" id="{314DB21E-7B51-C430-3703-BB904366C90D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72508" y="1376507"/>
            <a:ext cx="3527425" cy="431656"/>
          </a:xfrm>
          <a:prstGeom prst="chevron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Этап 3</a:t>
            </a:r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18BC113B-14FD-BD92-90E0-8F6F7892727E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2508" y="265126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112" name="Текст 8">
            <a:extLst>
              <a:ext uri="{FF2B5EF4-FFF2-40B4-BE49-F238E27FC236}">
                <a16:creationId xmlns:a16="http://schemas.microsoft.com/office/drawing/2014/main" id="{B3942E2C-78EF-FC41-B705-7471C97DDDA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793233" y="2744815"/>
            <a:ext cx="2806700" cy="5762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0FC2C7D2-5C55-1D7C-0826-DC6E6C94C8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6775" y="3509501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D2DE09C2-698E-6E05-9AC2-6A6FB1D87B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72508" y="4370089"/>
            <a:ext cx="644458" cy="53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115" name="Текст 8">
            <a:extLst>
              <a:ext uri="{FF2B5EF4-FFF2-40B4-BE49-F238E27FC236}">
                <a16:creationId xmlns:a16="http://schemas.microsoft.com/office/drawing/2014/main" id="{BBC419B1-87E7-0253-0DB3-F64577D60A0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793233" y="3605216"/>
            <a:ext cx="2808288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6" name="Текст 8">
            <a:extLst>
              <a:ext uri="{FF2B5EF4-FFF2-40B4-BE49-F238E27FC236}">
                <a16:creationId xmlns:a16="http://schemas.microsoft.com/office/drawing/2014/main" id="{CFDDA777-564F-FDAE-061E-B4D4731589D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3233" y="4469521"/>
            <a:ext cx="2806700" cy="5794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5946A278-AF36-1D10-C919-50E291419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4978B2B1-7430-E40B-AFFD-06EA4EF59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196916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8323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Рисунок 2">
            <a:extLst>
              <a:ext uri="{FF2B5EF4-FFF2-40B4-BE49-F238E27FC236}">
                <a16:creationId xmlns:a16="http://schemas.microsoft.com/office/drawing/2014/main" id="{C632458B-5F4A-2989-9FDB-14384F01BC4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948448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3C664976-741E-A7E9-3E69-FEB8A5E17A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91663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279C7151-14A2-B1C6-B3BF-1DD05D509CA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7375" y="1876792"/>
            <a:ext cx="2592389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0" name="Рисунок 2">
            <a:extLst>
              <a:ext uri="{FF2B5EF4-FFF2-40B4-BE49-F238E27FC236}">
                <a16:creationId xmlns:a16="http://schemas.microsoft.com/office/drawing/2014/main" id="{BA6FEE47-1FFE-B1CF-90FE-5ECAA42A1CC6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8081940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1" name="Текст 8">
            <a:extLst>
              <a:ext uri="{FF2B5EF4-FFF2-40B4-BE49-F238E27FC236}">
                <a16:creationId xmlns:a16="http://schemas.microsoft.com/office/drawing/2014/main" id="{0F6E70F0-C3FC-E0DC-B26D-BC52325AF3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625155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2" name="Рисунок 2">
            <a:extLst>
              <a:ext uri="{FF2B5EF4-FFF2-40B4-BE49-F238E27FC236}">
                <a16:creationId xmlns:a16="http://schemas.microsoft.com/office/drawing/2014/main" id="{4B4F19F0-3A91-EF5B-BA2C-A98350732D8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15433" y="21685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3" name="Текст 8">
            <a:extLst>
              <a:ext uri="{FF2B5EF4-FFF2-40B4-BE49-F238E27FC236}">
                <a16:creationId xmlns:a16="http://schemas.microsoft.com/office/drawing/2014/main" id="{43FBAB54-53A4-3C37-EEEA-D6AB89A4802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58648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4" name="Рисунок 2">
            <a:extLst>
              <a:ext uri="{FF2B5EF4-FFF2-40B4-BE49-F238E27FC236}">
                <a16:creationId xmlns:a16="http://schemas.microsoft.com/office/drawing/2014/main" id="{885BDC86-1D5B-7ABB-9A45-133906242667}"/>
              </a:ext>
            </a:extLst>
          </p:cNvPr>
          <p:cNvSpPr>
            <a:spLocks noGrp="1" noChangeAspect="1"/>
          </p:cNvSpPr>
          <p:nvPr>
            <p:ph type="pic" sz="quarter" idx="62"/>
          </p:nvPr>
        </p:nvSpPr>
        <p:spPr>
          <a:xfrm>
            <a:off x="4348926" y="216852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5" name="Текст 8">
            <a:extLst>
              <a:ext uri="{FF2B5EF4-FFF2-40B4-BE49-F238E27FC236}">
                <a16:creationId xmlns:a16="http://schemas.microsoft.com/office/drawing/2014/main" id="{D3AE0F79-9DF1-FA39-52C4-6F041C8FB27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892141" y="1371600"/>
            <a:ext cx="1655761" cy="4648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6" name="Рисунок 2">
            <a:extLst>
              <a:ext uri="{FF2B5EF4-FFF2-40B4-BE49-F238E27FC236}">
                <a16:creationId xmlns:a16="http://schemas.microsoft.com/office/drawing/2014/main" id="{6424E942-31AB-494E-33E7-9DC12E6B46EA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9948448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Текст 8">
            <a:extLst>
              <a:ext uri="{FF2B5EF4-FFF2-40B4-BE49-F238E27FC236}">
                <a16:creationId xmlns:a16="http://schemas.microsoft.com/office/drawing/2014/main" id="{3B345BCD-AC04-33E4-4BCC-E7359F53237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491663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68" name="Рисунок 2">
            <a:extLst>
              <a:ext uri="{FF2B5EF4-FFF2-40B4-BE49-F238E27FC236}">
                <a16:creationId xmlns:a16="http://schemas.microsoft.com/office/drawing/2014/main" id="{2D07DD1F-D70A-6DDC-A2DB-2F8AD7240A51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081940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9" name="Текст 8">
            <a:extLst>
              <a:ext uri="{FF2B5EF4-FFF2-40B4-BE49-F238E27FC236}">
                <a16:creationId xmlns:a16="http://schemas.microsoft.com/office/drawing/2014/main" id="{38DAD231-5AF9-E032-10BB-88D0A3AD72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625155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0" name="Рисунок 2">
            <a:extLst>
              <a:ext uri="{FF2B5EF4-FFF2-40B4-BE49-F238E27FC236}">
                <a16:creationId xmlns:a16="http://schemas.microsoft.com/office/drawing/2014/main" id="{B8415F46-BC07-09CC-6433-49E743AA224B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6215433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1" name="Текст 8">
            <a:extLst>
              <a:ext uri="{FF2B5EF4-FFF2-40B4-BE49-F238E27FC236}">
                <a16:creationId xmlns:a16="http://schemas.microsoft.com/office/drawing/2014/main" id="{D9B3E19A-FB3D-BBFF-534D-E318EB1F901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758648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2" name="Рисунок 2">
            <a:extLst>
              <a:ext uri="{FF2B5EF4-FFF2-40B4-BE49-F238E27FC236}">
                <a16:creationId xmlns:a16="http://schemas.microsoft.com/office/drawing/2014/main" id="{F15F8829-5222-02D9-3839-90679009617D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348926" y="390171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Текст 8">
            <a:extLst>
              <a:ext uri="{FF2B5EF4-FFF2-40B4-BE49-F238E27FC236}">
                <a16:creationId xmlns:a16="http://schemas.microsoft.com/office/drawing/2014/main" id="{1C6843E3-226E-4A68-716C-AF2142A7DD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92141" y="4895455"/>
            <a:ext cx="1655761" cy="4648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/>
              <a:t>Текст</a:t>
            </a:r>
          </a:p>
        </p:txBody>
      </p:sp>
      <p:sp>
        <p:nvSpPr>
          <p:cNvPr id="75" name="Текст 8">
            <a:extLst>
              <a:ext uri="{FF2B5EF4-FFF2-40B4-BE49-F238E27FC236}">
                <a16:creationId xmlns:a16="http://schemas.microsoft.com/office/drawing/2014/main" id="{FDBEDE7B-DA7B-26DF-F132-4AF2228CD13A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87376" y="3825340"/>
            <a:ext cx="2592388" cy="101245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C338C697-5322-D445-8FB6-D51BC02289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4C73C214-EBAA-747A-2872-59C647738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0382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графика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D1895F8F-06A1-451A-378B-B3B0183E9D1F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9475" y="4908649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1" name="Рисунок 2">
            <a:extLst>
              <a:ext uri="{FF2B5EF4-FFF2-40B4-BE49-F238E27FC236}">
                <a16:creationId xmlns:a16="http://schemas.microsoft.com/office/drawing/2014/main" id="{7FA6A695-E824-A53F-EC2F-C5566A98B6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64042" y="411276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D518E75-7440-AAF5-3B83-D913B038BF90}"/>
              </a:ext>
            </a:extLst>
          </p:cNvPr>
          <p:cNvSpPr/>
          <p:nvPr userDrawn="1"/>
        </p:nvSpPr>
        <p:spPr>
          <a:xfrm>
            <a:off x="5051425" y="44042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2BE6D6-0CF4-A19A-2991-496B28CDC765}"/>
              </a:ext>
            </a:extLst>
          </p:cNvPr>
          <p:cNvSpPr/>
          <p:nvPr userDrawn="1"/>
        </p:nvSpPr>
        <p:spPr>
          <a:xfrm>
            <a:off x="7134225" y="37565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560C2B0-BE31-913F-D0BB-CDA78C559A22}"/>
              </a:ext>
            </a:extLst>
          </p:cNvPr>
          <p:cNvSpPr/>
          <p:nvPr userDrawn="1"/>
        </p:nvSpPr>
        <p:spPr>
          <a:xfrm>
            <a:off x="9227311" y="31088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BBB9FE-B253-7921-7922-FD21BBA11EA1}"/>
              </a:ext>
            </a:extLst>
          </p:cNvPr>
          <p:cNvSpPr/>
          <p:nvPr userDrawn="1"/>
        </p:nvSpPr>
        <p:spPr>
          <a:xfrm>
            <a:off x="2968625" y="50519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E99274B-1C54-7FF4-38AA-CE0E04DAAD5F}"/>
              </a:ext>
            </a:extLst>
          </p:cNvPr>
          <p:cNvSpPr/>
          <p:nvPr userDrawn="1"/>
        </p:nvSpPr>
        <p:spPr>
          <a:xfrm>
            <a:off x="879593" y="5699624"/>
            <a:ext cx="2089150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Shape 19460">
            <a:extLst>
              <a:ext uri="{FF2B5EF4-FFF2-40B4-BE49-F238E27FC236}">
                <a16:creationId xmlns:a16="http://schemas.microsoft.com/office/drawing/2014/main" id="{9F266D32-51AF-947B-8AA3-F4E305AE6A3C}"/>
              </a:ext>
            </a:extLst>
          </p:cNvPr>
          <p:cNvSpPr/>
          <p:nvPr userDrawn="1"/>
        </p:nvSpPr>
        <p:spPr>
          <a:xfrm flipH="1" flipV="1">
            <a:off x="5054600" y="4403023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1" name="Shape 19460">
            <a:extLst>
              <a:ext uri="{FF2B5EF4-FFF2-40B4-BE49-F238E27FC236}">
                <a16:creationId xmlns:a16="http://schemas.microsoft.com/office/drawing/2014/main" id="{12C6F345-2F97-6EB2-D8AE-9D1B7744C6EE}"/>
              </a:ext>
            </a:extLst>
          </p:cNvPr>
          <p:cNvSpPr/>
          <p:nvPr userDrawn="1"/>
        </p:nvSpPr>
        <p:spPr>
          <a:xfrm flipH="1" flipV="1">
            <a:off x="7140338" y="3760676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2" name="Shape 19460">
            <a:extLst>
              <a:ext uri="{FF2B5EF4-FFF2-40B4-BE49-F238E27FC236}">
                <a16:creationId xmlns:a16="http://schemas.microsoft.com/office/drawing/2014/main" id="{82382BFD-4D06-8CA7-70EF-52FB6682B0F1}"/>
              </a:ext>
            </a:extLst>
          </p:cNvPr>
          <p:cNvSpPr/>
          <p:nvPr userDrawn="1"/>
        </p:nvSpPr>
        <p:spPr>
          <a:xfrm flipH="1" flipV="1">
            <a:off x="9226077" y="3110772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3" name="Shape 19460">
            <a:extLst>
              <a:ext uri="{FF2B5EF4-FFF2-40B4-BE49-F238E27FC236}">
                <a16:creationId xmlns:a16="http://schemas.microsoft.com/office/drawing/2014/main" id="{96398B55-1B8B-1CF9-01F7-8BC306E3AF6B}"/>
              </a:ext>
            </a:extLst>
          </p:cNvPr>
          <p:cNvSpPr/>
          <p:nvPr userDrawn="1"/>
        </p:nvSpPr>
        <p:spPr>
          <a:xfrm flipH="1" flipV="1">
            <a:off x="2968861" y="5045370"/>
            <a:ext cx="0" cy="86093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miter lim="400000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pPr defTabSz="685807">
              <a:defRPr/>
            </a:pPr>
            <a:endParaRPr lang="ru-RU" sz="1200" kern="0" dirty="0">
              <a:solidFill>
                <a:srgbClr val="333333"/>
              </a:solidFill>
            </a:endParaRP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FE9C3323-EAF6-FD08-FB77-62ABBB2A27E5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2970329" y="4261878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Рисунок 2">
            <a:extLst>
              <a:ext uri="{FF2B5EF4-FFF2-40B4-BE49-F238E27FC236}">
                <a16:creationId xmlns:a16="http://schemas.microsoft.com/office/drawing/2014/main" id="{5B1E1A80-3462-9691-BA5A-80FF30FBE79C}"/>
              </a:ext>
            </a:extLst>
          </p:cNvPr>
          <p:cNvSpPr>
            <a:spLocks noGrp="1" noChangeAspect="1"/>
          </p:cNvSpPr>
          <p:nvPr>
            <p:ph type="pic" sz="quarter" idx="88"/>
          </p:nvPr>
        </p:nvSpPr>
        <p:spPr>
          <a:xfrm>
            <a:off x="3654896" y="3465992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38F8BFCB-7163-5771-FA9F-1203BCE9DAB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055607" y="360953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7" name="Рисунок 2">
            <a:extLst>
              <a:ext uri="{FF2B5EF4-FFF2-40B4-BE49-F238E27FC236}">
                <a16:creationId xmlns:a16="http://schemas.microsoft.com/office/drawing/2014/main" id="{88957857-4546-3CC7-4B81-1F01A076DB45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5740174" y="281364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B5B7014A-D020-D910-C9E7-A8AB7C846CA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7140885" y="2962762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Рисунок 2">
            <a:extLst>
              <a:ext uri="{FF2B5EF4-FFF2-40B4-BE49-F238E27FC236}">
                <a16:creationId xmlns:a16="http://schemas.microsoft.com/office/drawing/2014/main" id="{07D775AF-15FF-8BB2-BF00-07EDBBEA25D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7825452" y="2166876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F74924C-F222-14EA-2ADA-B59CAC1122E4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215011" y="2310416"/>
            <a:ext cx="2089150" cy="4741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Рисунок 2">
            <a:extLst>
              <a:ext uri="{FF2B5EF4-FFF2-40B4-BE49-F238E27FC236}">
                <a16:creationId xmlns:a16="http://schemas.microsoft.com/office/drawing/2014/main" id="{E66C2DFB-FB14-22C6-1560-8EF27EE62287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9899578" y="151453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70A6267A-AA4D-B4D6-BB65-9F6D592C8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836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id="{2CC4E095-0BD8-2404-82D5-AE9A01F8C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15468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E564D1-60CE-6D76-D022-138ED4467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73E6FC17-7411-D66C-6E0D-63249F49CF63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3BD675F-C162-9AB1-0C0C-C9E47401CB3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958560" y="1420021"/>
            <a:ext cx="1636288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5DC36D1-3B14-7995-AB00-017A6A0D6DF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958560" y="3941689"/>
            <a:ext cx="1636288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4C6CC51-44B6-13F1-3782-2DF1A313ED2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077200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FBA91F65-893D-B84E-29A5-36EBB8079B2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77200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8A8BCC32-62D2-95FC-A1EA-BD8C505A5B41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99361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95BA8748-5FFE-54F4-0B56-FA726253FBA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203950" y="3941689"/>
            <a:ext cx="1658792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AD18D75-9805-7CAC-0957-8D3F71DE2B8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345094" y="4871426"/>
            <a:ext cx="1642956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8D1D7DC7-A688-2499-97DB-40FBBAD9E074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345094" y="2851939"/>
            <a:ext cx="1642956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761127C-351E-8FD8-1C4F-DACC1585DE4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67254" y="1420021"/>
            <a:ext cx="1663381" cy="103742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75243B99-7563-6B32-8047-1004203733F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460481" y="3941689"/>
            <a:ext cx="1670153" cy="45886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58D185D5-7240-4194-15E3-3B2DCA2C746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85895" y="4871426"/>
            <a:ext cx="1655763" cy="12579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656BC3D5-18CD-FF52-C452-11CFD072C14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85895" y="2851939"/>
            <a:ext cx="1655764" cy="4691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5CEE96D2-1F8F-9FCA-DE63-D7B9E0F9B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68090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075AC54-A106-A5E0-B4D6-B91D22F5F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0CF6C201-F286-862A-BEB9-A021A43B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3536950"/>
            <a:ext cx="110172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6D4ABBB3-67D7-3BBD-6B59-73C9A89E6294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47276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DC2A6B7A-B651-FEA1-101D-54884FEAB30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47276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2021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F6E53EC-8BAC-EBCC-4C62-AC03FFCB7FC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075613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3BEBB17-EAB7-7E45-35FB-F6A270F7622D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075613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2020</a:t>
            </a:r>
            <a:endParaRPr lang="en-US" dirty="0"/>
          </a:p>
        </p:txBody>
      </p:sp>
      <p:sp>
        <p:nvSpPr>
          <p:cNvPr id="58" name="Рисунок 2">
            <a:extLst>
              <a:ext uri="{FF2B5EF4-FFF2-40B4-BE49-F238E27FC236}">
                <a16:creationId xmlns:a16="http://schemas.microsoft.com/office/drawing/2014/main" id="{43135DF2-10A7-CA1F-9A44-95C5567355B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10412761" y="317813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59" name="Рисунок 2">
            <a:extLst>
              <a:ext uri="{FF2B5EF4-FFF2-40B4-BE49-F238E27FC236}">
                <a16:creationId xmlns:a16="http://schemas.microsoft.com/office/drawing/2014/main" id="{D7300E5F-771F-4666-F133-3F64D84D52F3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8542759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F1311EDC-C7DF-8FA6-BF91-AF835DAC685D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20778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F9E69DEE-B98E-6395-ACAC-5944E4B24BB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620778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2019</a:t>
            </a:r>
            <a:endParaRPr lang="en-US" dirty="0"/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5DE3A50F-A923-C4D5-3984-80BB9D187BFD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33612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70831185-D838-9A7E-B33C-8E00A2594CA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33612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2018</a:t>
            </a:r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C802BA59-BF38-A5CB-0E24-579025E0283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2461479" y="1422500"/>
            <a:ext cx="1657350" cy="819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1B4540DE-59B3-5873-020F-FB7137E8606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2461479" y="2215518"/>
            <a:ext cx="1657350" cy="45782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2017</a:t>
            </a:r>
            <a:endParaRPr lang="en-US" dirty="0"/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857638ED-0652-AA66-9101-A82DA6B8906D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89816" y="4987203"/>
            <a:ext cx="1657350" cy="11421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id="{B60520A2-B84E-925E-2C4B-6780C6DF9DB5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89816" y="4585524"/>
            <a:ext cx="1657350" cy="46431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2016</a:t>
            </a:r>
            <a:endParaRPr lang="en-US" dirty="0"/>
          </a:p>
        </p:txBody>
      </p:sp>
      <p:sp>
        <p:nvSpPr>
          <p:cNvPr id="82" name="Рисунок 2">
            <a:extLst>
              <a:ext uri="{FF2B5EF4-FFF2-40B4-BE49-F238E27FC236}">
                <a16:creationId xmlns:a16="http://schemas.microsoft.com/office/drawing/2014/main" id="{40E82657-4136-C5A8-B078-3581FC7E367A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667301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3" name="Рисунок 2">
            <a:extLst>
              <a:ext uri="{FF2B5EF4-FFF2-40B4-BE49-F238E27FC236}">
                <a16:creationId xmlns:a16="http://schemas.microsoft.com/office/drawing/2014/main" id="{ADAD0F5C-9B14-7C7E-2951-FEB4CBB073D4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>
          <a:xfrm>
            <a:off x="4803273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4" name="Рисунок 2">
            <a:extLst>
              <a:ext uri="{FF2B5EF4-FFF2-40B4-BE49-F238E27FC236}">
                <a16:creationId xmlns:a16="http://schemas.microsoft.com/office/drawing/2014/main" id="{A1DAB7CC-65E4-EB98-2B14-0A62C8AD6F10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2926706" y="3176587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85" name="Рисунок 2">
            <a:extLst>
              <a:ext uri="{FF2B5EF4-FFF2-40B4-BE49-F238E27FC236}">
                <a16:creationId xmlns:a16="http://schemas.microsoft.com/office/drawing/2014/main" id="{AED75EBB-9C1F-4F19-0600-4D6F9FF0B243}"/>
              </a:ext>
            </a:extLst>
          </p:cNvPr>
          <p:cNvSpPr>
            <a:spLocks noGrp="1" noChangeAspect="1"/>
          </p:cNvSpPr>
          <p:nvPr>
            <p:ph type="pic" sz="quarter" idx="108"/>
          </p:nvPr>
        </p:nvSpPr>
        <p:spPr>
          <a:xfrm>
            <a:off x="1050138" y="317658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6DE247E1-E658-1F75-D924-6B8258421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1947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5C5BE68A-FA25-94AC-5080-98D456A98A60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800000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42" name="Straight Connector 19">
            <a:extLst>
              <a:ext uri="{FF2B5EF4-FFF2-40B4-BE49-F238E27FC236}">
                <a16:creationId xmlns:a16="http://schemas.microsoft.com/office/drawing/2014/main" id="{91334481-BDE3-ABF9-8AAC-C49D43657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1815861"/>
            <a:ext cx="1101725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6323C00-81D4-D3D2-AA10-A1D2862CC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8184989B-B374-11F9-C153-91ABA57307E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639080" y="162202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0DDE04D-6D00-C5C2-07CB-5AE0676D0FBE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5916940" y="1632694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83E23BFC-CA7E-6582-CC46-C486143997FD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194800" y="162798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C88495F-9B19-7E44-1068-F3CCE331C179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800000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E5DD188E-2BE1-F943-4338-0266B1A67FF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4800000" y="2672444"/>
            <a:ext cx="2592000" cy="4337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96A22247-7056-2C7A-5F4B-81726E586DE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074142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7AD1C0B4-B863-51CD-4E56-2A20A0C754E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74142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AB6FD43A-A6D1-1D64-A6E8-EE342E8520C6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74142" y="2672444"/>
            <a:ext cx="2592000" cy="43376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702E2BBD-8A9C-3A55-7089-A03C2488870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525794" y="3111253"/>
            <a:ext cx="2592000" cy="2586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4000" tIns="1800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D81A16C-032B-D943-4F8E-022C5F52BB5F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525794" y="2212770"/>
            <a:ext cx="2592000" cy="4605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2022</a:t>
            </a:r>
            <a:endParaRPr lang="en-US" dirty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283DF138-3854-0EEC-A52E-648E836C60F6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525794" y="2672444"/>
            <a:ext cx="2592000" cy="43376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A23E52D8-5C68-17EB-8439-72621237A7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02206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шаги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990D6C-9311-DD88-18CD-2D8B05A985C5}"/>
              </a:ext>
            </a:extLst>
          </p:cNvPr>
          <p:cNvGrpSpPr/>
          <p:nvPr userDrawn="1"/>
        </p:nvGrpSpPr>
        <p:grpSpPr>
          <a:xfrm>
            <a:off x="9970111" y="2521331"/>
            <a:ext cx="1620000" cy="1620000"/>
            <a:chOff x="8718966" y="2964494"/>
            <a:chExt cx="1620000" cy="162000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95C58FE-3A05-D3A4-17A5-2D9D0471E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8730" y="3504494"/>
              <a:ext cx="540472" cy="54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B807F485-E20A-31D2-1B80-C567352855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9551" y="3234494"/>
              <a:ext cx="1078831" cy="108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CC6D533-3A55-6142-BD04-DFC1937CE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8966" y="2964494"/>
              <a:ext cx="1620000" cy="1620000"/>
            </a:xfrm>
            <a:prstGeom prst="ellipse">
              <a:avLst/>
            </a:pr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60DD052-400A-2279-0C1E-8EDA56E45C30}"/>
              </a:ext>
            </a:extLst>
          </p:cNvPr>
          <p:cNvCxnSpPr>
            <a:cxnSpLocks/>
          </p:cNvCxnSpPr>
          <p:nvPr userDrawn="1"/>
        </p:nvCxnSpPr>
        <p:spPr>
          <a:xfrm>
            <a:off x="587375" y="3309954"/>
            <a:ext cx="10192736" cy="24316"/>
          </a:xfrm>
          <a:prstGeom prst="straightConnector1">
            <a:avLst/>
          </a:prstGeom>
          <a:ln w="19050">
            <a:solidFill>
              <a:schemeClr val="accent2"/>
            </a:solidFill>
            <a:headEnd type="none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CDE0BEA-D434-F863-B900-FC8E2E5C40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030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5AFFEF9-433C-32F2-CF43-555D83A9CD5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524000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5E662767-AEEC-D2FF-32E9-27B46C5D43E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68532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51E5C934-AFF7-50E2-B2FA-0AD1D1ECFA49}"/>
              </a:ext>
            </a:extLst>
          </p:cNvPr>
          <p:cNvSpPr>
            <a:spLocks noGrp="1" noChangeAspect="1"/>
          </p:cNvSpPr>
          <p:nvPr>
            <p:ph type="pic" sz="quarter" idx="92"/>
          </p:nvPr>
        </p:nvSpPr>
        <p:spPr>
          <a:xfrm>
            <a:off x="1979338" y="295645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9F97F07C-CE94-438E-5BB3-8FFE6932B2B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7608153" y="295919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EAF8D7D8-9D7F-7977-9262-FC4750F1FB84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735637" y="2958720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ru-RU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EC37AD24-8260-657A-83BF-A46456205B28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7140575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E071E89-F3C6-95EE-6078-FD8A40E23738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3402110" y="1151467"/>
            <a:ext cx="1655763" cy="108585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9410E7C-CB07-8AB6-F0CD-84A08590A767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5268686" y="4406908"/>
            <a:ext cx="1655763" cy="10704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3A19359F-6A70-1F7C-ED99-B9CD039EE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3810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акцентными циф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A9E22FB7-DFAC-CB69-DAE4-30733324919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21030" y="1422146"/>
            <a:ext cx="2595357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26C0AF6-55CB-C3E4-6DCC-3754B9B9B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88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4F32A9E4-17A1-4139-2326-7E03A0AD49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76308" y="1422146"/>
            <a:ext cx="2584992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297AAE43-5592-3BEB-6EB4-273B41955B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9513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id="{CCA4A078-D74E-FF15-7BA9-58FEA88D84F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17578" y="1422146"/>
            <a:ext cx="2608233" cy="38601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0B47BC70-19D7-98B3-A5F0-7A32813533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50784" y="1214304"/>
            <a:ext cx="957812" cy="622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8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42CD71CD-5F8C-DBB5-FF98-800078E5B1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69160" y="252235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id="{97DD3B0F-01AD-8211-0657-598D2F8584D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9160" y="3390996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0FCC5F91-EFDC-260E-8C43-6CCF0D7C533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9160" y="4255638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967C2DBB-9BC1-6211-89CF-ECF3DE32283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9160" y="5124031"/>
            <a:ext cx="2210603" cy="5827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0EDC9509-F309-E5AC-8BFE-72207128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738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обознач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4A08BB5-7F71-F748-9838-F96610679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39ED8448-0DEE-3A00-B0BB-A5875C8DF9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758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:a16="http://schemas.microsoft.com/office/drawing/2014/main" id="{4ED15647-14A7-D3C7-CBEA-6A9F8A9D3D2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210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id="{1200CD3B-9CD8-72EA-6813-01D29128AD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966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:a16="http://schemas.microsoft.com/office/drawing/2014/main" id="{7E338DDE-3958-B2D8-EA26-5C008CB75E0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6352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399084C8-D153-DC09-874A-13C00A7F00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53804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id="{28C3BAB9-0EB1-F6FB-14EE-F52A39E031F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412561" y="5334433"/>
            <a:ext cx="1197024" cy="57900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BD00136-14E0-075B-0715-C56EF7989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94347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298" y="2163122"/>
            <a:ext cx="3549799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5" y="1667536"/>
            <a:ext cx="3537723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3381" y="1661569"/>
            <a:ext cx="742494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3381" y="2155597"/>
            <a:ext cx="741591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298" y="3626311"/>
            <a:ext cx="3549799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3130725"/>
            <a:ext cx="3537723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381" y="3135168"/>
            <a:ext cx="739100" cy="52678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3381" y="3627494"/>
            <a:ext cx="738648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5298" y="5097829"/>
            <a:ext cx="3549799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375" y="4602243"/>
            <a:ext cx="3537723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23381" y="4602332"/>
            <a:ext cx="738187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23381" y="5094658"/>
            <a:ext cx="738187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7A21FD86-1004-EC95-0D34-6FC13FECA7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1852" y="2163122"/>
            <a:ext cx="3556176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5" name="Текст 13">
            <a:extLst>
              <a:ext uri="{FF2B5EF4-FFF2-40B4-BE49-F238E27FC236}">
                <a16:creationId xmlns:a16="http://schemas.microsoft.com/office/drawing/2014/main" id="{5FC44291-CDD8-E42B-E6C4-AD09682A2A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3950" y="1667536"/>
            <a:ext cx="3544078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4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8839097A-F181-9FFD-9044-38A052F2B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91852" y="3626311"/>
            <a:ext cx="3556176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9" name="Текст 13">
            <a:extLst>
              <a:ext uri="{FF2B5EF4-FFF2-40B4-BE49-F238E27FC236}">
                <a16:creationId xmlns:a16="http://schemas.microsoft.com/office/drawing/2014/main" id="{1FE1706D-BDE9-CF27-BA99-941B85C76D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03950" y="3137210"/>
            <a:ext cx="3544078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5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id="{43D2C2E0-5C86-2F58-D820-4D5C5CD416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1852" y="5097829"/>
            <a:ext cx="3556176" cy="513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3" name="Текст 13">
            <a:extLst>
              <a:ext uri="{FF2B5EF4-FFF2-40B4-BE49-F238E27FC236}">
                <a16:creationId xmlns:a16="http://schemas.microsoft.com/office/drawing/2014/main" id="{A53FD256-B0E4-07B2-48D1-A5DFFF7325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03950" y="4602243"/>
            <a:ext cx="3544078" cy="514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6</a:t>
            </a:r>
          </a:p>
        </p:txBody>
      </p:sp>
      <p:sp>
        <p:nvSpPr>
          <p:cNvPr id="86" name="Текст 13">
            <a:extLst>
              <a:ext uri="{FF2B5EF4-FFF2-40B4-BE49-F238E27FC236}">
                <a16:creationId xmlns:a16="http://schemas.microsoft.com/office/drawing/2014/main" id="{8A4AA198-7F65-A7EE-340C-0E4A1B0BB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48709" y="1661569"/>
            <a:ext cx="742494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D938AD95-B8B0-072E-AA58-011D6FE3FA5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48709" y="2155597"/>
            <a:ext cx="741591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88" name="Текст 13">
            <a:extLst>
              <a:ext uri="{FF2B5EF4-FFF2-40B4-BE49-F238E27FC236}">
                <a16:creationId xmlns:a16="http://schemas.microsoft.com/office/drawing/2014/main" id="{5DF8EC0D-5928-0730-3E00-2C3F2183F5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48709" y="3135168"/>
            <a:ext cx="739100" cy="52678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E648C1AA-4FAA-AB57-2BDE-578BFAC99E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48709" y="3627494"/>
            <a:ext cx="738648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0" name="Текст 13">
            <a:extLst>
              <a:ext uri="{FF2B5EF4-FFF2-40B4-BE49-F238E27FC236}">
                <a16:creationId xmlns:a16="http://schemas.microsoft.com/office/drawing/2014/main" id="{21C1C9AA-4C65-8AD9-A6EE-D1C8B5A148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48709" y="4602332"/>
            <a:ext cx="738187" cy="5147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0C433A60-3620-61CE-4E39-05B66DEE61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948709" y="5094658"/>
            <a:ext cx="738187" cy="52528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B3825E3-9B3D-61A4-AC90-C7B617B32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94417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екстовыми бло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428A25B-F77E-904A-9788-AAD987866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C2392820-FBA5-6B1A-6EBE-6C6E0F70B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175" y="1154821"/>
            <a:ext cx="2584508" cy="437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F4D81443-31E5-C019-5895-FCB3F9BA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17563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4CE43293-E331-46AF-745A-540484208AD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25367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5BBD7C0C-453F-DBC8-EE2B-F0B12FAA74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38140" y="1223736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2072BC85-E195-65D4-601F-5B940F83B6F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38140" y="2524391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D8AD0B68-5844-9965-9918-82A992ABEF9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338140" y="3817164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CFD6D04E-DC48-528E-FF05-12E2B40107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338140" y="5117819"/>
            <a:ext cx="2270487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F99070C6-C9A8-970B-A642-AE347DBBD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64397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CDCB8405-76D7-D04F-8D69-A5DF67151015}"/>
              </a:ext>
            </a:extLst>
          </p:cNvPr>
          <p:cNvSpPr>
            <a:spLocks noGrp="1"/>
          </p:cNvSpPr>
          <p:nvPr>
            <p:ph type="tbl" sz="quarter" idx="52" hasCustomPrompt="1"/>
          </p:nvPr>
        </p:nvSpPr>
        <p:spPr>
          <a:xfrm>
            <a:off x="587375" y="5049838"/>
            <a:ext cx="7273925" cy="1084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BBAFA3D-EDE7-B34D-8CE1-0E55F5E9B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9991EA84-528B-841D-AB53-51B7274342C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401185" y="1222696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BFE5FC3-1EFD-DABC-2385-0D7363FB2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01185" y="2523351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id="{39A64651-5F05-7039-9EDF-AF9538440CE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1185" y="3816124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95CDF128-6554-90EF-23C8-8D173720437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01185" y="5116779"/>
            <a:ext cx="3203440" cy="10178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id="{FEC1A03B-71E8-55FF-2E04-B42AD07DC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1755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8">
            <a:extLst>
              <a:ext uri="{FF2B5EF4-FFF2-40B4-BE49-F238E27FC236}">
                <a16:creationId xmlns:a16="http://schemas.microsoft.com/office/drawing/2014/main" id="{1E974796-7AE0-EF46-B1A0-E207CA97A9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7375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:a16="http://schemas.microsoft.com/office/drawing/2014/main" id="{E26C0338-9526-6645-AA6F-0613F77B53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7375" y="2098037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Рисунок SmartArt 2">
            <a:extLst>
              <a:ext uri="{FF2B5EF4-FFF2-40B4-BE49-F238E27FC236}">
                <a16:creationId xmlns:a16="http://schemas.microsoft.com/office/drawing/2014/main" id="{225A6F7B-91D9-5940-BE3F-1B3D58B6262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5418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148A6A7-3249-4948-A8C0-FBF4414D8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AAAAF2A-C76A-21E6-F4F8-DEAE5D3559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375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706AB34-6908-732D-446B-30330D83BC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7375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01D4338F-D347-B3BC-7948-9BE242893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2787" y="1393108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:a16="http://schemas.microsoft.com/office/drawing/2014/main" id="{23B21BEC-B2C6-F370-603A-64F8ECF39D0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2787" y="2094454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8">
            <a:extLst>
              <a:ext uri="{FF2B5EF4-FFF2-40B4-BE49-F238E27FC236}">
                <a16:creationId xmlns:a16="http://schemas.microsoft.com/office/drawing/2014/main" id="{1D48842D-9F7E-3985-58B8-620BECC6D74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2787" y="4202223"/>
            <a:ext cx="2592388" cy="4150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9" name="Текст 8">
            <a:extLst>
              <a:ext uri="{FF2B5EF4-FFF2-40B4-BE49-F238E27FC236}">
                <a16:creationId xmlns:a16="http://schemas.microsoft.com/office/drawing/2014/main" id="{DED1CD50-283A-A078-D8C8-2506EA6424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2787" y="4901375"/>
            <a:ext cx="2592388" cy="101732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id="{A8DF361F-A7E4-8D16-65D6-F0DA9B38F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8714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575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F00BDD2-13E8-8C42-85F3-30750BE33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55193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9" name="Рисунок SmartArt 2">
            <a:extLst>
              <a:ext uri="{FF2B5EF4-FFF2-40B4-BE49-F238E27FC236}">
                <a16:creationId xmlns:a16="http://schemas.microsoft.com/office/drawing/2014/main" id="{B322744A-E826-CE60-5EFE-E45D51807D5A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3395663" y="1371600"/>
            <a:ext cx="5409368" cy="4757738"/>
          </a:xfrm>
          <a:prstGeom prst="rect">
            <a:avLst/>
          </a:prstGeom>
        </p:spPr>
        <p:txBody>
          <a:bodyPr/>
          <a:lstStyle>
            <a:lvl1pPr marL="0" marR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1042690" rtl="0" eaLnBrk="1" fontAlgn="auto" latinLnBrk="0" hangingPunct="1">
              <a:lnSpc>
                <a:spcPct val="9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SmartArt</a:t>
            </a:r>
            <a:endParaRPr lang="ru-RU" dirty="0"/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2C98E2C-76F1-1274-EA2B-12A5413F1E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7655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E9B8CF1F-FC6D-E148-F54E-4C9FD0835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7656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729FA38B-C647-5A41-506F-F98EEAB9F72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655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7437F790-2D3E-02A9-8F7E-5CA434E656F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7656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id="{E6065243-12B6-8947-EBB2-83EAE7DFC8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7655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0" name="Текст 8">
            <a:extLst>
              <a:ext uri="{FF2B5EF4-FFF2-40B4-BE49-F238E27FC236}">
                <a16:creationId xmlns:a16="http://schemas.microsoft.com/office/drawing/2014/main" id="{6E345ABB-4103-F5C6-4035-C328E11BE0E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7656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id="{EE193FD2-BA4C-F3A2-1B59-C295AC6AD2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31374" y="1441923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id="{C7535AF5-03EE-A45F-2145-393F7FA8CE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31375" y="1877803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id="{0EE1B4FC-2264-3C56-4449-4FAC5A3F802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1374" y="4897910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6" name="Текст 8">
            <a:extLst>
              <a:ext uri="{FF2B5EF4-FFF2-40B4-BE49-F238E27FC236}">
                <a16:creationId xmlns:a16="http://schemas.microsoft.com/office/drawing/2014/main" id="{8AC4C972-2EE9-AF5A-9A51-A9FAEE882A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1375" y="5333790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>
            <a:extLst>
              <a:ext uri="{FF2B5EF4-FFF2-40B4-BE49-F238E27FC236}">
                <a16:creationId xmlns:a16="http://schemas.microsoft.com/office/drawing/2014/main" id="{A65E9A29-34AE-8EFC-3757-5C6F359B8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31374" y="3168351"/>
            <a:ext cx="1871663" cy="38888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:a16="http://schemas.microsoft.com/office/drawing/2014/main" id="{2C286D4A-2DC9-2E0C-FAC0-DFEAC7B2A73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31375" y="3604231"/>
            <a:ext cx="1871663" cy="79554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7B2AAE8D-F758-BE25-7BBC-694A9A803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8714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1915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>
            <a:extLst>
              <a:ext uri="{FF2B5EF4-FFF2-40B4-BE49-F238E27FC236}">
                <a16:creationId xmlns:a16="http://schemas.microsoft.com/office/drawing/2014/main" id="{3A2F8166-FB68-6C42-B7EA-A15FBFCD021F}"/>
              </a:ext>
            </a:extLst>
          </p:cNvPr>
          <p:cNvSpPr>
            <a:spLocks noGrp="1"/>
          </p:cNvSpPr>
          <p:nvPr>
            <p:ph type="dgm" sz="quarter" idx="37" hasCustomPrompt="1"/>
          </p:nvPr>
        </p:nvSpPr>
        <p:spPr>
          <a:xfrm>
            <a:off x="587374" y="1371600"/>
            <a:ext cx="6337301" cy="4752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24"/>
            </a:lvl1pPr>
          </a:lstStyle>
          <a:p>
            <a:r>
              <a:rPr lang="en-US" dirty="0"/>
              <a:t>SmartArt</a:t>
            </a:r>
            <a:endParaRPr lang="ru-RU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7178134-A8AC-B34C-A564-F8F070C18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345238"/>
            <a:ext cx="10296525" cy="25641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</a:t>
            </a:r>
            <a:endParaRPr lang="ru-RU" dirty="0"/>
          </a:p>
        </p:txBody>
      </p:sp>
      <p:sp>
        <p:nvSpPr>
          <p:cNvPr id="24" name="Текст 8">
            <a:extLst>
              <a:ext uri="{FF2B5EF4-FFF2-40B4-BE49-F238E27FC236}">
                <a16:creationId xmlns:a16="http://schemas.microsoft.com/office/drawing/2014/main" id="{69A4181B-E480-0762-AF55-6A59129E5C0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078189" y="1664520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264973F-DC70-7609-AD64-D672A9C2CB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78190" y="1447037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450DC13B-9967-77E1-E1D7-B092EA3131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078189" y="2954629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E676DFA1-FE77-56F5-8AD3-D810B4CF127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8190" y="2737146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38" name="Текст 8">
            <a:extLst>
              <a:ext uri="{FF2B5EF4-FFF2-40B4-BE49-F238E27FC236}">
                <a16:creationId xmlns:a16="http://schemas.microsoft.com/office/drawing/2014/main" id="{5676C09D-EA21-FA68-E51F-335B9461839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78189" y="4253746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0D2A2B71-727F-FA4A-8169-B5BF85B6791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78190" y="4036263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41" name="Текст 8">
            <a:extLst>
              <a:ext uri="{FF2B5EF4-FFF2-40B4-BE49-F238E27FC236}">
                <a16:creationId xmlns:a16="http://schemas.microsoft.com/office/drawing/2014/main" id="{D667EDFF-7EA3-C3C1-F47D-040A6AAAA90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78189" y="5547288"/>
            <a:ext cx="3526437" cy="57703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2" name="Текст 8">
            <a:extLst>
              <a:ext uri="{FF2B5EF4-FFF2-40B4-BE49-F238E27FC236}">
                <a16:creationId xmlns:a16="http://schemas.microsoft.com/office/drawing/2014/main" id="{B438EBEB-A0CE-661E-D604-2198EF577C9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78190" y="5329805"/>
            <a:ext cx="3526437" cy="373914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DDB450EB-FA7C-EC03-0884-686679A3D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17" y="225911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8861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D7082DC7-4E8A-E7F9-1496-13F239DDA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1E484D0-D81B-D22D-780D-CDA8E2201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1802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817115-CC11-4117-5783-D086C71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28DAFDBF-B8C9-0E04-5780-83D3D7638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339245-63F7-710B-3C32-FF1B80B5E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160838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синя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C6C19-753C-C62C-9B9A-866454585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43DE59E-FD33-6A4B-9A75-608A77E0A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125" y="2356225"/>
            <a:ext cx="5402719" cy="18139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8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  <a:endParaRPr lang="en-US" dirty="0"/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18A9AAE9-5386-304D-95C8-EB339A387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580" y="6174183"/>
            <a:ext cx="5402347" cy="2885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00.00.202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06105-BD05-3646-87CE-583928B214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208" y="5704782"/>
            <a:ext cx="5402719" cy="28856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Контактная информация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FD927E3B-B22D-8240-914A-53B44FDA64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208" y="5256966"/>
            <a:ext cx="5402719" cy="247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78350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_белая т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E5860A3-DB6A-AAFA-0AD6-F2AF4C2A8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52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4658A2D-411B-0244-886A-6A6D4AD9D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4" y="296863"/>
            <a:ext cx="8208964" cy="62642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tx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Перебивочные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720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6F31D5-7A2D-BCE2-C5D9-DE71DC0D52F6}"/>
              </a:ext>
            </a:extLst>
          </p:cNvPr>
          <p:cNvSpPr/>
          <p:nvPr userDrawn="1"/>
        </p:nvSpPr>
        <p:spPr>
          <a:xfrm>
            <a:off x="-1847782" y="-1"/>
            <a:ext cx="1685178" cy="186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8FA27-3E38-E4F9-583F-174F4A1B536A}"/>
              </a:ext>
            </a:extLst>
          </p:cNvPr>
          <p:cNvSpPr txBox="1"/>
          <p:nvPr userDrawn="1"/>
        </p:nvSpPr>
        <p:spPr>
          <a:xfrm>
            <a:off x="-1800301" y="77861"/>
            <a:ext cx="1490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темы титульного слайда</a:t>
            </a:r>
          </a:p>
          <a:p>
            <a:pPr>
              <a:buClr>
                <a:schemeClr val="tx1"/>
              </a:buClr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нужный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 верхней панели во вкладке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найти кнопку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</a:t>
            </a:r>
            <a:r>
              <a:rPr lang="ru-RU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выбрать шаблон из выпадающего списка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A01A1-344C-9275-571C-0A9272D9A65B}"/>
              </a:ext>
            </a:extLst>
          </p:cNvPr>
          <p:cNvSpPr txBox="1"/>
          <p:nvPr userDrawn="1"/>
        </p:nvSpPr>
        <p:spPr>
          <a:xfrm>
            <a:off x="-1800301" y="1030076"/>
            <a:ext cx="163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логотипа на титульном слайде</a:t>
            </a:r>
          </a:p>
          <a:p>
            <a:pPr>
              <a:buClr>
                <a:schemeClr val="tx1"/>
              </a:buClr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замене логотипа Госкорпорации «Росатом» на логотип Организации </a:t>
            </a:r>
            <a:r>
              <a:rPr lang="ru-RU" sz="600" b="0" dirty="0">
                <a:latin typeface="Arial" panose="020B0604020202020204" pitchFamily="34" charset="0"/>
                <a:cs typeface="Arial" panose="020B0604020202020204" pitchFamily="34" charset="0"/>
              </a:rPr>
              <a:t>размещена в Руководстве по подготовке презентаций (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27)</a:t>
            </a: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73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  <p15:guide id="19" pos="4362" userDrawn="1">
          <p15:clr>
            <a:srgbClr val="F26B43"/>
          </p15:clr>
        </p15:guide>
        <p15:guide id="20" pos="377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B34B1C4A-B25F-DC53-B801-2615409336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05DBBA-4BAB-E9B0-49D8-64298A34771C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3AEAE0D-1BB9-34F9-4A93-8515B0DF9093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1D091-90C6-FA00-2C69-1E7BF1BF64F7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928BDF-3421-1E9D-2040-08E7FFAF6F0D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08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8" r:id="rId2"/>
    <p:sldLayoutId id="2147483731" r:id="rId3"/>
    <p:sldLayoutId id="2147483735" r:id="rId4"/>
    <p:sldLayoutId id="2147483734" r:id="rId5"/>
    <p:sldLayoutId id="2147483771" r:id="rId6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45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A3AD842F-C451-C88C-C609-F4E9D5425AC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E57058D-C54D-C909-9461-B89060C54E73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A0269B0-589B-DC85-F220-664A42DFA4AB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DCA887-6BB4-66AA-36D1-1EC417CA6FCD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092361-29DA-92B3-CD18-9BA31E1B0CB1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01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60" r:id="rId3"/>
    <p:sldLayoutId id="2147483725" r:id="rId4"/>
    <p:sldLayoutId id="2147483726" r:id="rId5"/>
    <p:sldLayoutId id="2147483759" r:id="rId6"/>
    <p:sldLayoutId id="2147483752" r:id="rId7"/>
    <p:sldLayoutId id="2147483755" r:id="rId8"/>
    <p:sldLayoutId id="2147483716" r:id="rId9"/>
    <p:sldLayoutId id="2147483715" r:id="rId10"/>
    <p:sldLayoutId id="2147483859" r:id="rId11"/>
    <p:sldLayoutId id="2147483717" r:id="rId12"/>
    <p:sldLayoutId id="2147483718" r:id="rId13"/>
    <p:sldLayoutId id="2147483719" r:id="rId14"/>
    <p:sldLayoutId id="2147483754" r:id="rId15"/>
    <p:sldLayoutId id="2147483772" r:id="rId16"/>
    <p:sldLayoutId id="2147483756" r:id="rId17"/>
    <p:sldLayoutId id="2147483768" r:id="rId18"/>
    <p:sldLayoutId id="2147483757" r:id="rId19"/>
    <p:sldLayoutId id="2147483758" r:id="rId20"/>
    <p:sldLayoutId id="2147483769" r:id="rId21"/>
    <p:sldLayoutId id="2147483749" r:id="rId2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FD04E43B-A10A-D1D7-B606-0E09549F61C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3FA120E-92A6-0FBA-F326-4BAF552A0F30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8516945-1EA4-02E0-6C40-F90F8EA647CB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FD6DBD-5230-6F74-89AD-41E983D924D5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9CB1E3-CA9B-740E-6D43-FFAFF777A0B7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4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1" r:id="rId3"/>
    <p:sldLayoutId id="2147483750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B9640D36-A486-F052-8723-F05C6F879D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417772-D419-95AA-7528-3937AC8D1C89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BA9D8E1-A5D3-C3C4-5119-803C29E5CE73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18BE0D-7470-D76F-F919-C6B27A450DB0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8EFB92-362C-C880-7250-2F18FA95BF83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0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762" r:id="rId2"/>
    <p:sldLayoutId id="2147483763" r:id="rId3"/>
    <p:sldLayoutId id="2147483764" r:id="rId4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3D494BBE-2667-7A25-26B6-1307DBE7AC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84FEEC1-05AF-F390-65AA-B67CDA886FB0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D6917F99-1DD2-39D9-D79A-2CA0433F69E9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B138B4-2133-4422-5FB5-BF76AC67A575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844DE5-FB15-DBE1-6D77-65092D3ACB2A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0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ECD1F6-0327-B232-B40B-881673D221B4}"/>
              </a:ext>
            </a:extLst>
          </p:cNvPr>
          <p:cNvSpPr/>
          <p:nvPr userDrawn="1"/>
        </p:nvSpPr>
        <p:spPr>
          <a:xfrm>
            <a:off x="-1847782" y="0"/>
            <a:ext cx="1685178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484B2-6305-8EFA-DE62-A04297ABAEDB}"/>
              </a:ext>
            </a:extLst>
          </p:cNvPr>
          <p:cNvSpPr txBox="1"/>
          <p:nvPr userDrawn="1"/>
        </p:nvSpPr>
        <p:spPr>
          <a:xfrm>
            <a:off x="-1800301" y="77861"/>
            <a:ext cx="1524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темы заключительного слайда</a:t>
            </a:r>
          </a:p>
          <a:p>
            <a:pPr>
              <a:buClr>
                <a:schemeClr val="tx1"/>
              </a:buClr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нужный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 верхней панели во вкладке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 найти кнопку </a:t>
            </a: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выбрать шаблон </a:t>
            </a:r>
            <a:b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выпадающего списка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76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orient="horz" pos="1820" userDrawn="1">
          <p15:clr>
            <a:srgbClr val="F26B43"/>
          </p15:clr>
        </p15:guide>
        <p15:guide id="5" orient="horz" pos="1956" userDrawn="1">
          <p15:clr>
            <a:srgbClr val="F26B43"/>
          </p15:clr>
        </p15:guide>
        <p15:guide id="6" orient="horz" pos="2092" userDrawn="1">
          <p15:clr>
            <a:srgbClr val="F26B43"/>
          </p15:clr>
        </p15:guide>
        <p15:guide id="7" orient="horz" pos="2228" userDrawn="1">
          <p15:clr>
            <a:srgbClr val="F26B43"/>
          </p15:clr>
        </p15:guide>
        <p15:guide id="8" orient="horz" pos="2364" userDrawn="1">
          <p15:clr>
            <a:srgbClr val="F26B43"/>
          </p15:clr>
        </p15:guide>
        <p15:guide id="9" orient="horz" pos="2500" userDrawn="1">
          <p15:clr>
            <a:srgbClr val="F26B43"/>
          </p15:clr>
        </p15:guide>
        <p15:guide id="10" orient="horz" pos="2636" userDrawn="1">
          <p15:clr>
            <a:srgbClr val="F26B43"/>
          </p15:clr>
        </p15:guide>
        <p15:guide id="11" orient="horz" pos="2772" userDrawn="1">
          <p15:clr>
            <a:srgbClr val="F26B43"/>
          </p15:clr>
        </p15:guide>
        <p15:guide id="12" orient="horz" pos="2908" userDrawn="1">
          <p15:clr>
            <a:srgbClr val="F26B43"/>
          </p15:clr>
        </p15:guide>
        <p15:guide id="13" orient="horz" pos="3045" userDrawn="1">
          <p15:clr>
            <a:srgbClr val="F26B43"/>
          </p15:clr>
        </p15:guide>
        <p15:guide id="14" orient="horz" pos="3181" userDrawn="1">
          <p15:clr>
            <a:srgbClr val="F26B43"/>
          </p15:clr>
        </p15:guide>
        <p15:guide id="15" orient="horz" pos="3317" userDrawn="1">
          <p15:clr>
            <a:srgbClr val="F26B43"/>
          </p15:clr>
        </p15:guide>
        <p15:guide id="16" orient="horz" pos="3453" userDrawn="1">
          <p15:clr>
            <a:srgbClr val="F26B43"/>
          </p15:clr>
        </p15:guide>
        <p15:guide id="17" orient="horz" pos="3589" userDrawn="1">
          <p15:clr>
            <a:srgbClr val="F26B43"/>
          </p15:clr>
        </p15:guide>
        <p15:guide id="18" orient="horz" pos="3725" userDrawn="1">
          <p15:clr>
            <a:srgbClr val="F26B43"/>
          </p15:clr>
        </p15:guide>
        <p15:guide id="19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61C9C8-D92F-AC0A-555E-9E559CB8FAE5}"/>
              </a:ext>
            </a:extLst>
          </p:cNvPr>
          <p:cNvSpPr/>
          <p:nvPr userDrawn="1"/>
        </p:nvSpPr>
        <p:spPr>
          <a:xfrm>
            <a:off x="-1847782" y="-1"/>
            <a:ext cx="1685178" cy="186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3D440-7A63-56CD-F44A-9F6EE6E468A7}"/>
              </a:ext>
            </a:extLst>
          </p:cNvPr>
          <p:cNvSpPr txBox="1"/>
          <p:nvPr userDrawn="1"/>
        </p:nvSpPr>
        <p:spPr>
          <a:xfrm>
            <a:off x="-1800301" y="77861"/>
            <a:ext cx="1490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темы титульного слайда</a:t>
            </a:r>
          </a:p>
          <a:p>
            <a:pPr>
              <a:buClr>
                <a:schemeClr val="tx1"/>
              </a:buClr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нужный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 верхней панели во вкладке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найти кнопку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</a:t>
            </a:r>
            <a:r>
              <a:rPr lang="ru-RU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выбрать шаблон из выпадающего списка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08A58-3134-CED7-E992-6B32F394D05C}"/>
              </a:ext>
            </a:extLst>
          </p:cNvPr>
          <p:cNvSpPr txBox="1"/>
          <p:nvPr userDrawn="1"/>
        </p:nvSpPr>
        <p:spPr>
          <a:xfrm>
            <a:off x="-1800301" y="1030076"/>
            <a:ext cx="163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логотипа на титульном слайде</a:t>
            </a:r>
          </a:p>
          <a:p>
            <a:pPr>
              <a:buClr>
                <a:schemeClr val="tx1"/>
              </a:buClr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замене логотипа Госкорпорации «Росатом» на логотип Организации </a:t>
            </a:r>
            <a:r>
              <a:rPr lang="ru-RU" sz="600" b="0" dirty="0">
                <a:latin typeface="Arial" panose="020B0604020202020204" pitchFamily="34" charset="0"/>
                <a:cs typeface="Arial" panose="020B0604020202020204" pitchFamily="34" charset="0"/>
              </a:rPr>
              <a:t>размещена в Руководстве по подготовке презентаций (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27)</a:t>
            </a: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85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orient="horz" pos="867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  <p15:guide id="13" pos="4362" userDrawn="1">
          <p15:clr>
            <a:srgbClr val="F26B43"/>
          </p15:clr>
        </p15:guide>
        <p15:guide id="14" pos="37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6F31D5-7A2D-BCE2-C5D9-DE71DC0D52F6}"/>
              </a:ext>
            </a:extLst>
          </p:cNvPr>
          <p:cNvSpPr/>
          <p:nvPr userDrawn="1"/>
        </p:nvSpPr>
        <p:spPr>
          <a:xfrm>
            <a:off x="-1847782" y="-1"/>
            <a:ext cx="1685178" cy="1861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8FA27-3E38-E4F9-583F-174F4A1B536A}"/>
              </a:ext>
            </a:extLst>
          </p:cNvPr>
          <p:cNvSpPr txBox="1"/>
          <p:nvPr userDrawn="1"/>
        </p:nvSpPr>
        <p:spPr>
          <a:xfrm>
            <a:off x="-1800301" y="77861"/>
            <a:ext cx="1490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темы титульного слайда</a:t>
            </a:r>
          </a:p>
          <a:p>
            <a:pPr>
              <a:buClr>
                <a:schemeClr val="tx1"/>
              </a:buClr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нужный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 верхней панели во вкладке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найти кнопку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</a:t>
            </a:r>
            <a:r>
              <a:rPr lang="ru-RU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выбрать шаблон из выпадающего списка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A01A1-344C-9275-571C-0A9272D9A65B}"/>
              </a:ext>
            </a:extLst>
          </p:cNvPr>
          <p:cNvSpPr txBox="1"/>
          <p:nvPr userDrawn="1"/>
        </p:nvSpPr>
        <p:spPr>
          <a:xfrm>
            <a:off x="-1800301" y="1030076"/>
            <a:ext cx="163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логотипа на титульном слайде</a:t>
            </a:r>
          </a:p>
          <a:p>
            <a:pPr>
              <a:buClr>
                <a:schemeClr val="tx1"/>
              </a:buClr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замене логотипа Госкорпорации «Росатом» на логотип Организации </a:t>
            </a:r>
            <a:r>
              <a:rPr lang="ru-RU" sz="600" b="0" dirty="0">
                <a:latin typeface="Arial" panose="020B0604020202020204" pitchFamily="34" charset="0"/>
                <a:cs typeface="Arial" panose="020B0604020202020204" pitchFamily="34" charset="0"/>
              </a:rPr>
              <a:t>размещена в Руководстве по подготовке презентаций (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27)</a:t>
            </a: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1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orient="horz" pos="323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3453" userDrawn="1">
          <p15:clr>
            <a:srgbClr val="F26B43"/>
          </p15:clr>
        </p15:guide>
        <p15:guide id="10" orient="horz" pos="3317" userDrawn="1">
          <p15:clr>
            <a:srgbClr val="F26B43"/>
          </p15:clr>
        </p15:guide>
        <p15:guide id="11" orient="horz" pos="3181" userDrawn="1">
          <p15:clr>
            <a:srgbClr val="F26B43"/>
          </p15:clr>
        </p15:guide>
        <p15:guide id="12" orient="horz" pos="3045" userDrawn="1">
          <p15:clr>
            <a:srgbClr val="F26B43"/>
          </p15:clr>
        </p15:guide>
        <p15:guide id="13" pos="4362" userDrawn="1">
          <p15:clr>
            <a:srgbClr val="F26B43"/>
          </p15:clr>
        </p15:guide>
        <p15:guide id="14" pos="37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6A204712-B149-7563-CFF9-60B2378EDA87}"/>
              </a:ext>
            </a:extLst>
          </p:cNvPr>
          <p:cNvSpPr txBox="1">
            <a:spLocks/>
          </p:cNvSpPr>
          <p:nvPr userDrawn="1"/>
        </p:nvSpPr>
        <p:spPr>
          <a:xfrm>
            <a:off x="11177904" y="6263591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D54C951F-42C0-0155-2670-CC2088656C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849B4A9-21E9-2308-366B-F2A7FB890669}"/>
              </a:ext>
            </a:extLst>
          </p:cNvPr>
          <p:cNvSpPr/>
          <p:nvPr userDrawn="1"/>
        </p:nvSpPr>
        <p:spPr>
          <a:xfrm>
            <a:off x="-1843920" y="0"/>
            <a:ext cx="1685178" cy="204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FDEC46-8BEE-BCBA-F010-582EEA2309F6}"/>
              </a:ext>
            </a:extLst>
          </p:cNvPr>
          <p:cNvSpPr txBox="1"/>
          <p:nvPr userDrawn="1"/>
        </p:nvSpPr>
        <p:spPr>
          <a:xfrm>
            <a:off x="-1800301" y="77861"/>
            <a:ext cx="14903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/>
              <a:t>Добавление шаблона слайда</a:t>
            </a:r>
          </a:p>
          <a:p>
            <a:pPr>
              <a:buClr>
                <a:schemeClr val="tx1"/>
              </a:buClr>
            </a:pPr>
            <a:endParaRPr lang="ru-RU" sz="600" b="1" dirty="0"/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/>
              <a:t>На верхней панели во вкладке </a:t>
            </a:r>
            <a:br>
              <a:rPr lang="ru-RU" sz="600" dirty="0"/>
            </a:br>
            <a:r>
              <a:rPr lang="ru-RU" sz="600" b="1" dirty="0">
                <a:solidFill>
                  <a:schemeClr val="accent2"/>
                </a:solidFill>
              </a:rPr>
              <a:t>Главная</a:t>
            </a:r>
            <a:r>
              <a:rPr lang="ru-RU" sz="600" dirty="0"/>
              <a:t> найти кнопку </a:t>
            </a:r>
            <a:br>
              <a:rPr lang="ru-RU" sz="600" dirty="0"/>
            </a:br>
            <a:r>
              <a:rPr lang="ru-RU" sz="600" b="1" dirty="0">
                <a:solidFill>
                  <a:schemeClr val="accent2"/>
                </a:solidFill>
              </a:rPr>
              <a:t>Создать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1" dirty="0">
                <a:solidFill>
                  <a:schemeClr val="accent2"/>
                </a:solidFill>
              </a:rPr>
              <a:t>Стрелка вниз </a:t>
            </a:r>
            <a:r>
              <a:rPr lang="ru-RU" sz="600" dirty="0"/>
              <a:t>в правой части кнопки откроет</a:t>
            </a:r>
            <a:br>
              <a:rPr lang="ru-RU" sz="600" dirty="0"/>
            </a:br>
            <a:r>
              <a:rPr lang="ru-RU" sz="600" dirty="0"/>
              <a:t>выпадающий список шаблонов</a:t>
            </a:r>
            <a:br>
              <a:rPr lang="ru-RU" sz="600" dirty="0"/>
            </a:br>
            <a:r>
              <a:rPr lang="ru-RU" sz="600" dirty="0"/>
              <a:t>с соответствующими наименованиями на выбор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/>
          </a:p>
          <a:p>
            <a:pPr>
              <a:buClr>
                <a:schemeClr val="tx1"/>
              </a:buClr>
            </a:pPr>
            <a:endParaRPr lang="ru-RU" sz="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A52444-EDBB-72C8-0D31-073E180758CA}"/>
              </a:ext>
            </a:extLst>
          </p:cNvPr>
          <p:cNvSpPr txBox="1"/>
          <p:nvPr userDrawn="1"/>
        </p:nvSpPr>
        <p:spPr>
          <a:xfrm>
            <a:off x="-1800301" y="1217401"/>
            <a:ext cx="163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логотипа на внутренних слайдах</a:t>
            </a:r>
          </a:p>
          <a:p>
            <a:pPr>
              <a:buClr>
                <a:schemeClr val="tx1"/>
              </a:buClr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замене логотипа Госкорпорации «Росатом» на логотип Организации </a:t>
            </a:r>
            <a:r>
              <a:rPr lang="ru-RU" sz="600" b="0" dirty="0">
                <a:latin typeface="Arial" panose="020B0604020202020204" pitchFamily="34" charset="0"/>
                <a:cs typeface="Arial" panose="020B0604020202020204" pitchFamily="34" charset="0"/>
              </a:rPr>
              <a:t>размещена в Руководстве по подготовке презентаций (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36)</a:t>
            </a: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3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3" userDrawn="1">
          <p15:clr>
            <a:srgbClr val="F26B43"/>
          </p15:clr>
        </p15:guide>
        <p15:guide id="27" orient="horz" pos="555" userDrawn="1">
          <p15:clr>
            <a:srgbClr val="F26B43"/>
          </p15:clr>
        </p15:guide>
        <p15:guide id="28" orient="horz" pos="658" userDrawn="1">
          <p15:clr>
            <a:srgbClr val="F26B43"/>
          </p15:clr>
        </p15:guide>
        <p15:guide id="29" orient="horz" pos="76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967" userDrawn="1">
          <p15:clr>
            <a:srgbClr val="F26B43"/>
          </p15:clr>
        </p15:guide>
        <p15:guide id="32" orient="horz" pos="1070" userDrawn="1">
          <p15:clr>
            <a:srgbClr val="F26B43"/>
          </p15:clr>
        </p15:guide>
        <p15:guide id="33" orient="horz" pos="1172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378" userDrawn="1">
          <p15:clr>
            <a:srgbClr val="F26B43"/>
          </p15:clr>
        </p15:guide>
        <p15:guide id="36" orient="horz" pos="1481" userDrawn="1">
          <p15:clr>
            <a:srgbClr val="F26B43"/>
          </p15:clr>
        </p15:guide>
        <p15:guide id="37" orient="horz" pos="1584" userDrawn="1">
          <p15:clr>
            <a:srgbClr val="F26B43"/>
          </p15:clr>
        </p15:guide>
        <p15:guide id="38" orient="horz" pos="1686" userDrawn="1">
          <p15:clr>
            <a:srgbClr val="F26B43"/>
          </p15:clr>
        </p15:guide>
        <p15:guide id="39" orient="horz" pos="1790" userDrawn="1">
          <p15:clr>
            <a:srgbClr val="F26B43"/>
          </p15:clr>
        </p15:guide>
        <p15:guide id="40" orient="horz" pos="1892" userDrawn="1">
          <p15:clr>
            <a:srgbClr val="F26B43"/>
          </p15:clr>
        </p15:guide>
        <p15:guide id="41" orient="horz" pos="1996" userDrawn="1">
          <p15:clr>
            <a:srgbClr val="F26B43"/>
          </p15:clr>
        </p15:guide>
        <p15:guide id="42" orient="horz" pos="2098" userDrawn="1">
          <p15:clr>
            <a:srgbClr val="F26B43"/>
          </p15:clr>
        </p15:guide>
        <p15:guide id="43" orient="horz" pos="2201" userDrawn="1">
          <p15:clr>
            <a:srgbClr val="F26B43"/>
          </p15:clr>
        </p15:guide>
        <p15:guide id="44" orient="horz" pos="2304" userDrawn="1">
          <p15:clr>
            <a:srgbClr val="F26B43"/>
          </p15:clr>
        </p15:guide>
        <p15:guide id="45" orient="horz" pos="2407" userDrawn="1">
          <p15:clr>
            <a:srgbClr val="F26B43"/>
          </p15:clr>
        </p15:guide>
        <p15:guide id="46" orient="horz" pos="2510" userDrawn="1">
          <p15:clr>
            <a:srgbClr val="F26B43"/>
          </p15:clr>
        </p15:guide>
        <p15:guide id="47" orient="horz" pos="2613" userDrawn="1">
          <p15:clr>
            <a:srgbClr val="F26B43"/>
          </p15:clr>
        </p15:guide>
        <p15:guide id="48" orient="horz" pos="2715" userDrawn="1">
          <p15:clr>
            <a:srgbClr val="F26B43"/>
          </p15:clr>
        </p15:guide>
        <p15:guide id="49" orient="horz" pos="2819" userDrawn="1">
          <p15:clr>
            <a:srgbClr val="F26B43"/>
          </p15:clr>
        </p15:guide>
        <p15:guide id="50" orient="horz" pos="2921" userDrawn="1">
          <p15:clr>
            <a:srgbClr val="F26B43"/>
          </p15:clr>
        </p15:guide>
        <p15:guide id="51" orient="horz" pos="3025" userDrawn="1">
          <p15:clr>
            <a:srgbClr val="F26B43"/>
          </p15:clr>
        </p15:guide>
        <p15:guide id="52" orient="horz" pos="3127" userDrawn="1">
          <p15:clr>
            <a:srgbClr val="F26B43"/>
          </p15:clr>
        </p15:guide>
        <p15:guide id="53" orient="horz" pos="3230" userDrawn="1">
          <p15:clr>
            <a:srgbClr val="F26B43"/>
          </p15:clr>
        </p15:guide>
        <p15:guide id="54" orient="horz" pos="3333" userDrawn="1">
          <p15:clr>
            <a:srgbClr val="F26B43"/>
          </p15:clr>
        </p15:guide>
        <p15:guide id="55" orient="horz" pos="3435" userDrawn="1">
          <p15:clr>
            <a:srgbClr val="F26B43"/>
          </p15:clr>
        </p15:guide>
        <p15:guide id="56" orient="horz" pos="3539" userDrawn="1">
          <p15:clr>
            <a:srgbClr val="F26B43"/>
          </p15:clr>
        </p15:guide>
        <p15:guide id="57" orient="horz" pos="3641" userDrawn="1">
          <p15:clr>
            <a:srgbClr val="F26B43"/>
          </p15:clr>
        </p15:guide>
        <p15:guide id="58" orient="horz" pos="3744" userDrawn="1">
          <p15:clr>
            <a:srgbClr val="F26B43"/>
          </p15:clr>
        </p15:guide>
        <p15:guide id="59" orient="horz" pos="3847" userDrawn="1">
          <p15:clr>
            <a:srgbClr val="F26B43"/>
          </p15:clr>
        </p15:guide>
        <p15:guide id="60" orient="horz" pos="3950" userDrawn="1">
          <p15:clr>
            <a:srgbClr val="F26B43"/>
          </p15:clr>
        </p15:guide>
        <p15:guide id="61" orient="horz" pos="40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D7448F-3573-C3F8-5A8D-88B0AB185876}"/>
              </a:ext>
            </a:extLst>
          </p:cNvPr>
          <p:cNvSpPr/>
          <p:nvPr userDrawn="1"/>
        </p:nvSpPr>
        <p:spPr>
          <a:xfrm>
            <a:off x="-1847782" y="0"/>
            <a:ext cx="1685178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1DD07-2CD5-FBAE-8A21-083F07AEFB0B}"/>
              </a:ext>
            </a:extLst>
          </p:cNvPr>
          <p:cNvSpPr txBox="1"/>
          <p:nvPr userDrawn="1"/>
        </p:nvSpPr>
        <p:spPr>
          <a:xfrm>
            <a:off x="-1800301" y="77861"/>
            <a:ext cx="1490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темы </a:t>
            </a:r>
            <a:r>
              <a:rPr lang="ru-RU" sz="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перебивочного</a:t>
            </a: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 слайда</a:t>
            </a:r>
          </a:p>
          <a:p>
            <a:pPr>
              <a:buClr>
                <a:schemeClr val="tx1"/>
              </a:buClr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Перейти на нужный слайд</a:t>
            </a: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00" marR="0" lvl="0" indent="-84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На верхней панели во вкладке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 найти кнопку </a:t>
            </a:r>
            <a:b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Макет, </a:t>
            </a:r>
            <a:r>
              <a:rPr lang="ru-RU" sz="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нажатия выбрать шаблон из выпадающего списка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tabLst/>
              <a:defRPr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75" r:id="rId2"/>
    <p:sldLayoutId id="2147483860" r:id="rId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2FA45A-C6CC-9DA7-4646-2FF76823C7A5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FFD181E-B6F5-5C3E-9370-C861A75B142F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E43A39-C931-8151-740F-8ED9A4FA80E3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EBB934-639D-AA8F-C543-0E7A17FAD20F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9" r:id="rId3"/>
    <p:sldLayoutId id="2147483740" r:id="rId4"/>
    <p:sldLayoutId id="2147483741" r:id="rId5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2FA45A-C6CC-9DA7-4646-2FF76823C7A5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FFD181E-B6F5-5C3E-9370-C861A75B142F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E43A39-C931-8151-740F-8ED9A4FA80E3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EBB934-639D-AA8F-C543-0E7A17FAD20F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B6BBE5-76A3-F388-AB14-BB23499575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2" r:id="rId3"/>
    <p:sldLayoutId id="2147483868" r:id="rId4"/>
    <p:sldLayoutId id="2147483869" r:id="rId5"/>
    <p:sldLayoutId id="2147483870" r:id="rId6"/>
    <p:sldLayoutId id="2147483871" r:id="rId7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E92CC790-3434-799A-5951-065899FA84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D02F98-F476-124E-BD26-AB68C07A10DA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09B260F-932C-A021-63C5-0A83864AF7FE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D16C-0F65-2E50-BF3D-5D8DA8215F72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0C0BC1-BEC6-B9E1-776E-7A4304D88100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6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861" r:id="rId3"/>
    <p:sldLayoutId id="2147483691" r:id="rId4"/>
    <p:sldLayoutId id="2147483695" r:id="rId5"/>
    <p:sldLayoutId id="2147483694" r:id="rId6"/>
    <p:sldLayoutId id="2147483686" r:id="rId7"/>
    <p:sldLayoutId id="2147483692" r:id="rId8"/>
    <p:sldLayoutId id="2147483696" r:id="rId9"/>
    <p:sldLayoutId id="2147483698" r:id="rId10"/>
    <p:sldLayoutId id="2147483697" r:id="rId11"/>
    <p:sldLayoutId id="2147483693" r:id="rId12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B0191ADC-3EF3-FF88-B6C8-CC4E4D01477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6BF67F-AF91-4EF7-EFD4-22145A743F10}"/>
              </a:ext>
            </a:extLst>
          </p:cNvPr>
          <p:cNvGrpSpPr/>
          <p:nvPr userDrawn="1"/>
        </p:nvGrpSpPr>
        <p:grpSpPr>
          <a:xfrm>
            <a:off x="-1843920" y="-2368"/>
            <a:ext cx="1685178" cy="1989145"/>
            <a:chOff x="-1843920" y="-2368"/>
            <a:chExt cx="1685178" cy="1989145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85F8D0A1-D029-1930-61A3-54DD6733907C}"/>
                </a:ext>
              </a:extLst>
            </p:cNvPr>
            <p:cNvSpPr/>
            <p:nvPr userDrawn="1"/>
          </p:nvSpPr>
          <p:spPr>
            <a:xfrm>
              <a:off x="-1843920" y="-2368"/>
              <a:ext cx="1685178" cy="1989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B36974-C774-6668-5935-BD89F51A324A}"/>
                </a:ext>
              </a:extLst>
            </p:cNvPr>
            <p:cNvSpPr txBox="1"/>
            <p:nvPr userDrawn="1"/>
          </p:nvSpPr>
          <p:spPr>
            <a:xfrm>
              <a:off x="-1800301" y="77861"/>
              <a:ext cx="16376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/>
                <a:t>Добавление шаблона слайда</a:t>
              </a:r>
            </a:p>
            <a:p>
              <a:pPr>
                <a:buClr>
                  <a:schemeClr val="tx1"/>
                </a:buClr>
              </a:pPr>
              <a:endParaRPr lang="ru-RU" sz="600" b="1" dirty="0"/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dirty="0"/>
                <a:t>1. На верхней панели во вкладке </a:t>
              </a:r>
              <a:br>
                <a:rPr lang="ru-RU" sz="600" dirty="0"/>
              </a:br>
              <a:r>
                <a:rPr lang="ru-RU" sz="600" b="1" dirty="0">
                  <a:solidFill>
                    <a:schemeClr val="accent2"/>
                  </a:solidFill>
                </a:rPr>
                <a:t>Главная</a:t>
              </a:r>
              <a:r>
                <a:rPr lang="ru-RU" sz="600" dirty="0"/>
                <a:t> найти кнопку </a:t>
              </a:r>
              <a:r>
                <a:rPr lang="ru-RU" sz="600" b="1" dirty="0">
                  <a:solidFill>
                    <a:schemeClr val="accent2"/>
                  </a:solidFill>
                </a:rPr>
                <a:t>Создать слайд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endParaRPr lang="ru-RU" sz="600" b="0" dirty="0">
                <a:solidFill>
                  <a:schemeClr val="tx1"/>
                </a:solidFill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None/>
                <a:tabLst/>
                <a:defRPr/>
              </a:pPr>
              <a:r>
                <a:rPr lang="ru-RU" sz="600" b="0" dirty="0">
                  <a:solidFill>
                    <a:schemeClr val="tx1"/>
                  </a:solidFill>
                </a:rPr>
                <a:t>2. </a:t>
              </a:r>
              <a:r>
                <a:rPr lang="ru-RU" sz="600" b="1" dirty="0">
                  <a:solidFill>
                    <a:schemeClr val="accent2"/>
                  </a:solidFill>
                </a:rPr>
                <a:t>Стрелка вниз </a:t>
              </a:r>
              <a:r>
                <a:rPr lang="ru-RU" sz="600" dirty="0"/>
                <a:t>в правой части кнопки откроет выпадающий список шаблонов с соответствующими наименованиями на выбор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buFontTx/>
                <a:buAutoNum type="arabicPeriod"/>
                <a:tabLst/>
                <a:defRPr/>
              </a:pPr>
              <a:endParaRPr lang="ru-RU" sz="600" dirty="0"/>
            </a:p>
            <a:p>
              <a:pPr>
                <a:buClr>
                  <a:schemeClr val="tx1"/>
                </a:buClr>
              </a:pPr>
              <a:endParaRPr lang="ru-RU" sz="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A6FD69-AFF1-46D2-DCBB-6F912DEEE9DC}"/>
                </a:ext>
              </a:extLst>
            </p:cNvPr>
            <p:cNvSpPr txBox="1"/>
            <p:nvPr userDrawn="1"/>
          </p:nvSpPr>
          <p:spPr>
            <a:xfrm>
              <a:off x="-1800301" y="1111694"/>
              <a:ext cx="16376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sz="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логотипа на внутренних слайдах</a:t>
              </a:r>
            </a:p>
            <a:p>
              <a:pPr>
                <a:buClr>
                  <a:schemeClr val="tx1"/>
                </a:buClr>
              </a:pPr>
              <a:endPara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chemeClr val="tx1"/>
                </a:buClr>
              </a:pP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 по замене логотипа Госкорпорации «Росатом» на логотип Организации </a:t>
              </a:r>
              <a:r>
                <a:rPr lang="ru-RU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размещена в Руководстве по подготовке презентаций (</a:t>
              </a:r>
              <a:r>
                <a:rPr lang="ru-RU" sz="6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слайд 36)</a:t>
              </a:r>
            </a:p>
            <a:p>
              <a:pPr>
                <a:buClr>
                  <a:schemeClr val="tx1"/>
                </a:buClr>
              </a:pPr>
              <a:endParaRPr lang="ru-RU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9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43" r:id="rId7"/>
    <p:sldLayoutId id="2147483742" r:id="rId8"/>
    <p:sldLayoutId id="2147483744" r:id="rId9"/>
    <p:sldLayoutId id="2147483745" r:id="rId10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62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7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6" orient="horz" pos="459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3" orient="horz" pos="1003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6" orient="horz" pos="595" userDrawn="1">
          <p15:clr>
            <a:srgbClr val="F26B43"/>
          </p15:clr>
        </p15:guide>
        <p15:guide id="37" orient="horz" pos="731" userDrawn="1">
          <p15:clr>
            <a:srgbClr val="F26B43"/>
          </p15:clr>
        </p15:guide>
        <p15:guide id="38" orient="horz" pos="1684" userDrawn="1">
          <p15:clr>
            <a:srgbClr val="F26B43"/>
          </p15:clr>
        </p15:guide>
        <p15:guide id="39" orient="horz" pos="1412" userDrawn="1">
          <p15:clr>
            <a:srgbClr val="F26B43"/>
          </p15:clr>
        </p15:guide>
        <p15:guide id="40" orient="horz" pos="1548" userDrawn="1">
          <p15:clr>
            <a:srgbClr val="F26B43"/>
          </p15:clr>
        </p15:guide>
        <p15:guide id="41" orient="horz" pos="1139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1820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5" orient="horz" pos="1956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7" orient="horz" pos="2228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045" userDrawn="1">
          <p15:clr>
            <a:srgbClr val="F26B43"/>
          </p15:clr>
        </p15:guide>
        <p15:guide id="52" orient="horz" pos="3181" userDrawn="1">
          <p15:clr>
            <a:srgbClr val="F26B43"/>
          </p15:clr>
        </p15:guide>
        <p15:guide id="53" orient="horz" pos="3317" userDrawn="1">
          <p15:clr>
            <a:srgbClr val="F26B43"/>
          </p15:clr>
        </p15:guide>
        <p15:guide id="55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inrussia.com/company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>
            <a:extLst>
              <a:ext uri="{FF2B5EF4-FFF2-40B4-BE49-F238E27FC236}">
                <a16:creationId xmlns:a16="http://schemas.microsoft.com/office/drawing/2014/main" id="{32F5D478-3E1C-6BDB-7DE1-54278B8E1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Управляющая компания АО «Атомэнергомаш»</a:t>
            </a:r>
            <a:endParaRPr lang="ru-RU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3C30967-284C-B646-73F6-941969FC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1371601"/>
            <a:ext cx="9525708" cy="3678238"/>
          </a:xfrm>
        </p:spPr>
        <p:txBody>
          <a:bodyPr/>
          <a:lstStyle/>
          <a:p>
            <a:r>
              <a:rPr lang="ru-RU" dirty="0" smtClean="0"/>
              <a:t>ПРОГРАММА </a:t>
            </a:r>
            <a:br>
              <a:rPr lang="ru-RU" dirty="0" smtClean="0"/>
            </a:br>
            <a:r>
              <a:rPr lang="ru-RU" dirty="0" smtClean="0"/>
              <a:t>поддержки материнства (</a:t>
            </a:r>
            <a:r>
              <a:rPr lang="ru-RU" dirty="0" err="1" smtClean="0"/>
              <a:t>родительства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в машиностроительном дивизионе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F4A31F-97EA-8AFA-4AC2-5033A4F9CF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376" y="5143339"/>
            <a:ext cx="8216900" cy="251684"/>
          </a:xfrm>
        </p:spPr>
        <p:txBody>
          <a:bodyPr/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2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0072" y="225911"/>
            <a:ext cx="8200021" cy="718652"/>
          </a:xfrm>
        </p:spPr>
        <p:txBody>
          <a:bodyPr/>
          <a:lstStyle/>
          <a:p>
            <a:r>
              <a:rPr lang="ru-RU" dirty="0" smtClean="0"/>
              <a:t>Лучшие практики, действующие в организациях машиностроительного дивизиона 1/2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4818" y="1486678"/>
            <a:ext cx="1150238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Внедрена практика дистанционного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режима работы при совмещении работы и отпуска по уходу за ребенком до 1,5 лет (на основании дополнительных соглашений).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4818" y="1139535"/>
            <a:ext cx="8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ААЭМ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818" y="2079464"/>
            <a:ext cx="1150238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IBM_Plex_Sans"/>
              </a:rPr>
              <a:t>Участницы Объединения женщин атомной отрасли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имеют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возможность вступить в проект Центра «Душа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мамы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». «Душа мамы» - это некоммерческая организация, где матери-консультанты оказывают бесплатную психологическую поддержку тем, кто растит будущее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поколение. </a:t>
            </a:r>
            <a:endParaRPr lang="ru-RU" sz="1400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818" y="2851327"/>
            <a:ext cx="1160190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Организовывается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пробег «НАШИ МАМЫ ЛУЧШЕ ВСЕХ»! организатор - Центр спорта Калининского района г. Санкт-Петербург (ЗОЖ-</a:t>
            </a:r>
            <a:r>
              <a:rPr lang="ru-RU" sz="1400" dirty="0" err="1">
                <a:solidFill>
                  <a:srgbClr val="000000"/>
                </a:solidFill>
                <a:latin typeface="IBM_Plex_Sans"/>
              </a:rPr>
              <a:t>амбассадором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 Общества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проводится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информационная рассылка работникам).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4818" y="367462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ОКБМ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4818" y="4029098"/>
            <a:ext cx="11502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IBM_Plex_Sans"/>
              </a:rPr>
              <a:t>Оказание материальной помощи работникам, имеющим многодетные семьи, родителям, имеющим на иждивении ребенка-инвалида (детей-инвалидов), родителям, воспитывающим ребенка (детей) в одиночку – 10 000 руб. в год на каждого ребенка.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818" y="4583625"/>
            <a:ext cx="11735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IBM_Plex_Sans"/>
              </a:rPr>
              <a:t>Предоставляются места для детей в частное дошкольное образовательное учреждение «Детский сад № 389 ОКБМ».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4818" y="4919194"/>
            <a:ext cx="12059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Ежегодно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в рамках отраслевой программы «Школьник Росатома» вручаются подарки детям, которые закончили учебный год на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«отлично».</a:t>
            </a:r>
            <a:endParaRPr lang="ru-RU" sz="1400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818" y="5257230"/>
            <a:ext cx="119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IBM_Plex_Sans"/>
              </a:rPr>
              <a:t>Проводятся групповые занятия "Полчаса  для подзарядки" для повышения стрессоустойчивости и психологической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компетентности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(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2 раза в месяц в обеденное время).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4818" y="5780450"/>
            <a:ext cx="109299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Оказывается психологическая поддержка родителям и детям. Создана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база детских психологов (по запросу работников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).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Дети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работников могут пройти </a:t>
            </a:r>
            <a:r>
              <a:rPr lang="ru-RU" sz="1400" dirty="0" err="1">
                <a:solidFill>
                  <a:srgbClr val="000000"/>
                </a:solidFill>
                <a:latin typeface="IBM_Plex_Sans"/>
              </a:rPr>
              <a:t>профориентационную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диагностику. В 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Росатом LIFE в группе "Письмо психологу" ведется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рубрика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"</a:t>
            </a:r>
            <a:r>
              <a:rPr lang="ru-RU" sz="1400" dirty="0">
                <a:solidFill>
                  <a:srgbClr val="000000"/>
                </a:solidFill>
                <a:latin typeface="IBM_Plex_Sans"/>
              </a:rPr>
              <a:t>Страничка школьного </a:t>
            </a:r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психолога»</a:t>
            </a:r>
            <a:endParaRPr lang="ru-RU" sz="1400" dirty="0">
              <a:solidFill>
                <a:srgbClr val="000000"/>
              </a:solidFill>
              <a:latin typeface="IBM_Plex_Sans"/>
            </a:endParaRPr>
          </a:p>
        </p:txBody>
      </p:sp>
    </p:spTree>
    <p:extLst>
      <p:ext uri="{BB962C8B-B14F-4D97-AF65-F5344CB8AC3E}">
        <p14:creationId xmlns:p14="http://schemas.microsoft.com/office/powerpoint/2010/main" val="240938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4818" y="1150631"/>
            <a:ext cx="226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Петрозаводскмаш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818" y="1805728"/>
            <a:ext cx="11502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Предоставление бесплатного места в детском саду детям работников до получения ими места в государственном детском саду. </a:t>
            </a:r>
            <a:endParaRPr lang="ru-RU" sz="1400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84818" y="243532"/>
            <a:ext cx="8200021" cy="718652"/>
          </a:xfrm>
          <a:prstGeom prst="rect">
            <a:avLst/>
          </a:prstGeom>
        </p:spPr>
        <p:txBody>
          <a:bodyPr lIns="0" tIns="0" rIns="0" bIns="0"/>
          <a:lstStyle>
            <a:lvl1pPr algn="l" defTabSz="10426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23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Лучшие практики, действующие в организациях машиностроительного дивизиона 2/2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4818" y="2399270"/>
            <a:ext cx="11502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Организация историко-патриотического клуба для работников и детей работников, в том числе с выездными мероприятиями, экскурсиями, посещением музеев и иных исторических мест. </a:t>
            </a:r>
            <a:endParaRPr lang="ru-RU" sz="1400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818" y="3208255"/>
            <a:ext cx="11502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IBM_Plex_Sans"/>
              </a:rPr>
              <a:t>Проведение творческих конкурсов для детей работников</a:t>
            </a:r>
            <a:endParaRPr lang="ru-RU" sz="1400" dirty="0">
              <a:solidFill>
                <a:srgbClr val="000000"/>
              </a:solidFill>
              <a:latin typeface="IBM_Plex_Sans"/>
            </a:endParaRPr>
          </a:p>
        </p:txBody>
      </p:sp>
    </p:spTree>
    <p:extLst>
      <p:ext uri="{BB962C8B-B14F-4D97-AF65-F5344CB8AC3E}">
        <p14:creationId xmlns:p14="http://schemas.microsoft.com/office/powerpoint/2010/main" val="266521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35078" y="205273"/>
            <a:ext cx="4456922" cy="970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31020" y="365869"/>
            <a:ext cx="4056388" cy="1117565"/>
          </a:xfrm>
        </p:spPr>
        <p:txBody>
          <a:bodyPr/>
          <a:lstStyle/>
          <a:p>
            <a:r>
              <a:rPr lang="ru-RU" sz="1400" smtClean="0"/>
              <a:t>УТВЕРЖДАЮ</a:t>
            </a:r>
            <a:br>
              <a:rPr lang="ru-RU" sz="1400" smtClean="0"/>
            </a:br>
            <a:r>
              <a:rPr lang="ru-RU" sz="1400" b="0" smtClean="0"/>
              <a:t>Заместитель генерального директора по управлению персоналом АО «Атомэнергомаш»</a:t>
            </a:r>
            <a:endParaRPr lang="ru-RU" sz="1400" b="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931020" y="1438890"/>
            <a:ext cx="17168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31828" y="1175658"/>
            <a:ext cx="191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Ю.М. Николаева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1250" y="1672023"/>
            <a:ext cx="1147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Программа поддержки материнства</a:t>
            </a:r>
            <a:r>
              <a:rPr lang="ru-RU" b="1" dirty="0">
                <a:solidFill>
                  <a:srgbClr val="025EA1"/>
                </a:solidFill>
                <a:latin typeface="IBM_Plex_Sans"/>
              </a:rPr>
              <a:t> 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(</a:t>
            </a:r>
            <a:r>
              <a:rPr lang="ru-RU" b="1" dirty="0" err="1" smtClean="0">
                <a:solidFill>
                  <a:srgbClr val="025EA1"/>
                </a:solidFill>
                <a:latin typeface="IBM_Plex_Sans"/>
              </a:rPr>
              <a:t>родительства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)  </a:t>
            </a:r>
            <a:r>
              <a:rPr lang="ru-RU" dirty="0"/>
              <a:t>подготовлена на основе</a:t>
            </a:r>
          </a:p>
          <a:p>
            <a:r>
              <a:rPr lang="ru-RU" dirty="0"/>
              <a:t>Единой отраслевой СОЦИАЛЬНОЙ </a:t>
            </a:r>
            <a:r>
              <a:rPr lang="ru-RU" dirty="0" smtClean="0"/>
              <a:t>политики </a:t>
            </a:r>
            <a:r>
              <a:rPr lang="ru-RU" dirty="0"/>
              <a:t>Госкорпорации «Росатом» и ее организаций </a:t>
            </a:r>
            <a:r>
              <a:rPr lang="ru-RU" dirty="0" smtClean="0"/>
              <a:t>с целью консолидации </a:t>
            </a:r>
            <a:r>
              <a:rPr lang="ru-RU" dirty="0"/>
              <a:t>мер поддержки, действующих в машиностроительном дивизионе, повышения удовлетворенности </a:t>
            </a:r>
            <a:r>
              <a:rPr lang="ru-RU" dirty="0" smtClean="0"/>
              <a:t>работников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1249" y="3127242"/>
            <a:ext cx="1147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распространяется на всех работников, принятых в штат организаций машиностроительного дивизиона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1249" y="4028463"/>
            <a:ext cx="11476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/>
              <a:t>Каждая организация </a:t>
            </a:r>
            <a:r>
              <a:rPr lang="ru-RU" dirty="0" smtClean="0"/>
              <a:t>машиностроительного дивизиона </a:t>
            </a:r>
            <a:r>
              <a:rPr lang="ru-RU" dirty="0"/>
              <a:t>самостоятельно </a:t>
            </a:r>
            <a:r>
              <a:rPr lang="ru-RU" dirty="0" smtClean="0"/>
              <a:t>определяет пакет предоставляемых льгот, </a:t>
            </a:r>
            <a:r>
              <a:rPr lang="ru-RU" dirty="0"/>
              <a:t>учитывая потребности работников и </a:t>
            </a:r>
            <a:r>
              <a:rPr lang="ru-RU" dirty="0" smtClean="0"/>
              <a:t>финансово-экономические возможности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1249" y="4929683"/>
            <a:ext cx="11476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/>
              <a:t>Меры поддержки женщин (материнства и детства) реализуемые в организациях машиностроительного дивизиона  зафиксированы в локальных </a:t>
            </a:r>
            <a:r>
              <a:rPr lang="ru-RU" dirty="0"/>
              <a:t>нормативных </a:t>
            </a:r>
            <a:r>
              <a:rPr lang="ru-RU" dirty="0" smtClean="0"/>
              <a:t>актах, </a:t>
            </a:r>
            <a:r>
              <a:rPr lang="ru-RU" dirty="0"/>
              <a:t>утвержденных единоличным исполнительным органом и </a:t>
            </a:r>
            <a:r>
              <a:rPr lang="ru-RU" dirty="0" smtClean="0"/>
              <a:t>согласовываются с </a:t>
            </a:r>
            <a:r>
              <a:rPr lang="ru-RU" dirty="0"/>
              <a:t>АО «Атомэнергомаш</a:t>
            </a:r>
            <a:r>
              <a:rPr lang="ru-RU" dirty="0" smtClean="0"/>
              <a:t>» </a:t>
            </a:r>
            <a:r>
              <a:rPr lang="ru-RU" dirty="0"/>
              <a:t>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42846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D70C2B-BC60-6028-7E55-141FA1F8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20" y="407327"/>
            <a:ext cx="8200021" cy="488252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BA3707-D85A-A444-A749-454F68E079F3}"/>
              </a:ext>
            </a:extLst>
          </p:cNvPr>
          <p:cNvGrpSpPr/>
          <p:nvPr/>
        </p:nvGrpSpPr>
        <p:grpSpPr>
          <a:xfrm>
            <a:off x="-1843920" y="2078736"/>
            <a:ext cx="1720929" cy="4779264"/>
            <a:chOff x="-1843920" y="2078736"/>
            <a:chExt cx="1720929" cy="477926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F4DE620-2A1B-80CB-146A-42E916CBDC5E}"/>
                </a:ext>
              </a:extLst>
            </p:cNvPr>
            <p:cNvSpPr/>
            <p:nvPr userDrawn="1"/>
          </p:nvSpPr>
          <p:spPr>
            <a:xfrm>
              <a:off x="-1843920" y="2078736"/>
              <a:ext cx="1685178" cy="477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402DE1-508A-A060-895C-CA8C2F18633F}"/>
                </a:ext>
              </a:extLst>
            </p:cNvPr>
            <p:cNvSpPr txBox="1"/>
            <p:nvPr userDrawn="1"/>
          </p:nvSpPr>
          <p:spPr>
            <a:xfrm>
              <a:off x="-1808169" y="214718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Палитра</a:t>
              </a: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для использования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инструментами </a:t>
              </a: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«пипетка» и «формат </a:t>
              </a:r>
              <a:b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</a:b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025EA1"/>
                  </a:solidFill>
                  <a:effectLst/>
                  <a:uLnTx/>
                  <a:uFillTx/>
                </a:rPr>
                <a:t>по образцу»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1F2EAFC-F1C9-8D2D-7FAE-B096DADCD3DF}"/>
                </a:ext>
              </a:extLst>
            </p:cNvPr>
            <p:cNvGrpSpPr/>
            <p:nvPr userDrawn="1"/>
          </p:nvGrpSpPr>
          <p:grpSpPr>
            <a:xfrm>
              <a:off x="-1802753" y="3061367"/>
              <a:ext cx="469527" cy="344038"/>
              <a:chOff x="-3912639" y="1756859"/>
              <a:chExt cx="1073320" cy="786457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7D824EE0-A722-A9C2-067D-5C62F5F117FD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A12684E-7E48-9D15-890D-45ACA77C2C85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2 цвета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0A739447-E6D0-1444-B199-596BE70F922A}"/>
                  </a:ext>
                </a:extLst>
              </p:cNvPr>
              <p:cNvSpPr/>
              <p:nvPr userDrawn="1"/>
            </p:nvSpPr>
            <p:spPr>
              <a:xfrm>
                <a:off x="-3284487" y="1756859"/>
                <a:ext cx="445168" cy="445168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30C9869-A23C-0759-BB60-9D16D4B6BA13}"/>
                </a:ext>
              </a:extLst>
            </p:cNvPr>
            <p:cNvGrpSpPr/>
            <p:nvPr userDrawn="1"/>
          </p:nvGrpSpPr>
          <p:grpSpPr>
            <a:xfrm>
              <a:off x="-1800709" y="3427848"/>
              <a:ext cx="675031" cy="344038"/>
              <a:chOff x="-3912639" y="2584995"/>
              <a:chExt cx="1543093" cy="786457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0A3DDA9-A870-FCD1-1602-7B10418BFBFB}"/>
                  </a:ext>
                </a:extLst>
              </p:cNvPr>
              <p:cNvSpPr/>
              <p:nvPr userDrawn="1"/>
            </p:nvSpPr>
            <p:spPr>
              <a:xfrm>
                <a:off x="-3699347" y="2584995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4D16EB2-4C10-81F2-071F-A1C633CD4008}"/>
                  </a:ext>
                </a:extLst>
              </p:cNvPr>
              <p:cNvSpPr txBox="1"/>
              <p:nvPr userDrawn="1"/>
            </p:nvSpPr>
            <p:spPr>
              <a:xfrm>
                <a:off x="-3912639" y="2949313"/>
                <a:ext cx="1041423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3 цвета</a:t>
                </a:r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023D05D6-81EA-748D-244B-8EE6D94008BD}"/>
                  </a:ext>
                </a:extLst>
              </p:cNvPr>
              <p:cNvSpPr/>
              <p:nvPr userDrawn="1"/>
            </p:nvSpPr>
            <p:spPr>
              <a:xfrm>
                <a:off x="-3258032" y="2584995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43A13146-607F-152A-B5BB-7798B0082DCD}"/>
                  </a:ext>
                </a:extLst>
              </p:cNvPr>
              <p:cNvSpPr/>
              <p:nvPr userDrawn="1"/>
            </p:nvSpPr>
            <p:spPr>
              <a:xfrm>
                <a:off x="-2814714" y="2584995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99AFBB6-908A-B477-4CB2-211B172374A8}"/>
                </a:ext>
              </a:extLst>
            </p:cNvPr>
            <p:cNvGrpSpPr/>
            <p:nvPr userDrawn="1"/>
          </p:nvGrpSpPr>
          <p:grpSpPr>
            <a:xfrm>
              <a:off x="-1797595" y="3795577"/>
              <a:ext cx="864126" cy="344038"/>
              <a:chOff x="-3912639" y="3482142"/>
              <a:chExt cx="1975357" cy="786457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F3D533C2-ED40-D800-2FEA-BE68A143DF68}"/>
                  </a:ext>
                </a:extLst>
              </p:cNvPr>
              <p:cNvSpPr/>
              <p:nvPr userDrawn="1"/>
            </p:nvSpPr>
            <p:spPr>
              <a:xfrm>
                <a:off x="-3699347" y="3482142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D8D8133-3059-C5AF-D9B7-D466F674AC24}"/>
                  </a:ext>
                </a:extLst>
              </p:cNvPr>
              <p:cNvSpPr txBox="1"/>
              <p:nvPr userDrawn="1"/>
            </p:nvSpPr>
            <p:spPr>
              <a:xfrm>
                <a:off x="-3912639" y="3846460"/>
                <a:ext cx="104142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4 цвета</a:t>
                </a:r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FCC99019-2A43-52DC-1367-9863237B5503}"/>
                  </a:ext>
                </a:extLst>
              </p:cNvPr>
              <p:cNvSpPr/>
              <p:nvPr userDrawn="1"/>
            </p:nvSpPr>
            <p:spPr>
              <a:xfrm>
                <a:off x="-3272340" y="3482142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05157EAB-50D9-D365-FD5B-5CE33C4DE03F}"/>
                  </a:ext>
                </a:extLst>
              </p:cNvPr>
              <p:cNvSpPr/>
              <p:nvPr userDrawn="1"/>
            </p:nvSpPr>
            <p:spPr>
              <a:xfrm>
                <a:off x="-2831024" y="3482142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D80B7B8E-E641-4AEF-040A-E113B764422F}"/>
                  </a:ext>
                </a:extLst>
              </p:cNvPr>
              <p:cNvSpPr/>
              <p:nvPr userDrawn="1"/>
            </p:nvSpPr>
            <p:spPr>
              <a:xfrm>
                <a:off x="-2382450" y="3482142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A5D5FD7-9F6D-76B1-B1F8-ABB5A89E6132}"/>
                </a:ext>
              </a:extLst>
            </p:cNvPr>
            <p:cNvGrpSpPr/>
            <p:nvPr userDrawn="1"/>
          </p:nvGrpSpPr>
          <p:grpSpPr>
            <a:xfrm>
              <a:off x="-1797595" y="4162025"/>
              <a:ext cx="1060355" cy="344038"/>
              <a:chOff x="-3912639" y="4344783"/>
              <a:chExt cx="2423929" cy="786457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588A0F5-344C-D959-A2D6-0ABA4D96C724}"/>
                  </a:ext>
                </a:extLst>
              </p:cNvPr>
              <p:cNvSpPr/>
              <p:nvPr userDrawn="1"/>
            </p:nvSpPr>
            <p:spPr>
              <a:xfrm>
                <a:off x="-3699347" y="4344783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A28D80-37F6-A1EF-5A74-7AB7B1C57BF8}"/>
                  </a:ext>
                </a:extLst>
              </p:cNvPr>
              <p:cNvSpPr txBox="1"/>
              <p:nvPr userDrawn="1"/>
            </p:nvSpPr>
            <p:spPr>
              <a:xfrm>
                <a:off x="-3912639" y="4709101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5 цветов</a:t>
                </a: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CBCC9CC8-67BD-E6A5-8DCC-11CB0946B091}"/>
                  </a:ext>
                </a:extLst>
              </p:cNvPr>
              <p:cNvSpPr/>
              <p:nvPr userDrawn="1"/>
            </p:nvSpPr>
            <p:spPr>
              <a:xfrm>
                <a:off x="-3272340" y="4344783"/>
                <a:ext cx="445167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211B17E1-B09D-81FC-AACB-9A54975CFE95}"/>
                  </a:ext>
                </a:extLst>
              </p:cNvPr>
              <p:cNvSpPr/>
              <p:nvPr userDrawn="1"/>
            </p:nvSpPr>
            <p:spPr>
              <a:xfrm>
                <a:off x="-2831023" y="4344783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A2C090F7-B233-CE5C-AF99-1A5CED636807}"/>
                  </a:ext>
                </a:extLst>
              </p:cNvPr>
              <p:cNvSpPr/>
              <p:nvPr userDrawn="1"/>
            </p:nvSpPr>
            <p:spPr>
              <a:xfrm>
                <a:off x="-2382452" y="4344783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E81D752D-8DD2-A20D-61F6-34E49DE45179}"/>
                  </a:ext>
                </a:extLst>
              </p:cNvPr>
              <p:cNvSpPr/>
              <p:nvPr userDrawn="1"/>
            </p:nvSpPr>
            <p:spPr>
              <a:xfrm>
                <a:off x="-1933878" y="4344783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7E75EB4-1487-36DE-4C04-1C218013B5A7}"/>
                </a:ext>
              </a:extLst>
            </p:cNvPr>
            <p:cNvGrpSpPr/>
            <p:nvPr userDrawn="1"/>
          </p:nvGrpSpPr>
          <p:grpSpPr>
            <a:xfrm>
              <a:off x="-1800770" y="4528472"/>
              <a:ext cx="1253709" cy="344038"/>
              <a:chOff x="-3919897" y="5172919"/>
              <a:chExt cx="2865928" cy="786457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62F9D886-978F-1691-BE85-B673B0B98CF9}"/>
                  </a:ext>
                </a:extLst>
              </p:cNvPr>
              <p:cNvSpPr/>
              <p:nvPr userDrawn="1"/>
            </p:nvSpPr>
            <p:spPr>
              <a:xfrm>
                <a:off x="-3699347" y="5172919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3B49D5-A6A7-E678-27B0-CF059D4DA149}"/>
                  </a:ext>
                </a:extLst>
              </p:cNvPr>
              <p:cNvSpPr txBox="1"/>
              <p:nvPr userDrawn="1"/>
            </p:nvSpPr>
            <p:spPr>
              <a:xfrm>
                <a:off x="-3919897" y="5537237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6 цветов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F5E968E-44A1-EF12-0F43-5BCA188B9207}"/>
                  </a:ext>
                </a:extLst>
              </p:cNvPr>
              <p:cNvSpPr/>
              <p:nvPr userDrawn="1"/>
            </p:nvSpPr>
            <p:spPr>
              <a:xfrm>
                <a:off x="-3272339" y="5172919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6D79574D-92A9-2ECA-F592-A7B52E58D82A}"/>
                  </a:ext>
                </a:extLst>
              </p:cNvPr>
              <p:cNvSpPr/>
              <p:nvPr userDrawn="1"/>
            </p:nvSpPr>
            <p:spPr>
              <a:xfrm>
                <a:off x="-2831026" y="5172919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BDA1C093-DBF0-75FC-5542-9E9F9DF46083}"/>
                  </a:ext>
                </a:extLst>
              </p:cNvPr>
              <p:cNvSpPr/>
              <p:nvPr userDrawn="1"/>
            </p:nvSpPr>
            <p:spPr>
              <a:xfrm>
                <a:off x="-2382452" y="5172919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1C92D1D0-C139-C296-1C9B-A3D1400E9AC3}"/>
                  </a:ext>
                </a:extLst>
              </p:cNvPr>
              <p:cNvSpPr/>
              <p:nvPr userDrawn="1"/>
            </p:nvSpPr>
            <p:spPr>
              <a:xfrm>
                <a:off x="-1933878" y="5172919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52C99196-4871-10E0-A941-9B7FBA9DBDAE}"/>
                  </a:ext>
                </a:extLst>
              </p:cNvPr>
              <p:cNvSpPr/>
              <p:nvPr userDrawn="1"/>
            </p:nvSpPr>
            <p:spPr>
              <a:xfrm>
                <a:off x="-1499137" y="5172919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726F5DD-729B-68F1-3238-4DCFE94F0975}"/>
                </a:ext>
              </a:extLst>
            </p:cNvPr>
            <p:cNvGrpSpPr/>
            <p:nvPr userDrawn="1"/>
          </p:nvGrpSpPr>
          <p:grpSpPr>
            <a:xfrm>
              <a:off x="-1797595" y="4894920"/>
              <a:ext cx="1445274" cy="344038"/>
              <a:chOff x="-3912639" y="6035560"/>
              <a:chExt cx="3303838" cy="786457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108D69CE-A1AB-C4FB-CE91-4B90CDB3FD34}"/>
                  </a:ext>
                </a:extLst>
              </p:cNvPr>
              <p:cNvSpPr/>
              <p:nvPr userDrawn="1"/>
            </p:nvSpPr>
            <p:spPr>
              <a:xfrm>
                <a:off x="-3699347" y="6035560"/>
                <a:ext cx="445168" cy="445168"/>
              </a:xfrm>
              <a:prstGeom prst="rect">
                <a:avLst/>
              </a:prstGeom>
              <a:solidFill>
                <a:srgbClr val="0032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286F115-9062-FD2F-2A65-F880BD9CD694}"/>
                  </a:ext>
                </a:extLst>
              </p:cNvPr>
              <p:cNvSpPr txBox="1"/>
              <p:nvPr userDrawn="1"/>
            </p:nvSpPr>
            <p:spPr>
              <a:xfrm>
                <a:off x="-3912639" y="6399878"/>
                <a:ext cx="113669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7 цветов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B81C4715-AE61-43B2-92AC-0A87B5217C2B}"/>
                  </a:ext>
                </a:extLst>
              </p:cNvPr>
              <p:cNvSpPr/>
              <p:nvPr userDrawn="1"/>
            </p:nvSpPr>
            <p:spPr>
              <a:xfrm>
                <a:off x="-3272339" y="6035560"/>
                <a:ext cx="445168" cy="445167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7BA02047-B219-3687-D03A-26FE6DD0F7EB}"/>
                  </a:ext>
                </a:extLst>
              </p:cNvPr>
              <p:cNvSpPr/>
              <p:nvPr userDrawn="1"/>
            </p:nvSpPr>
            <p:spPr>
              <a:xfrm>
                <a:off x="-2831023" y="6035560"/>
                <a:ext cx="445168" cy="445167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49C698AE-639C-DAA7-AE3F-87EA03BBA2CA}"/>
                  </a:ext>
                </a:extLst>
              </p:cNvPr>
              <p:cNvSpPr/>
              <p:nvPr userDrawn="1"/>
            </p:nvSpPr>
            <p:spPr>
              <a:xfrm>
                <a:off x="-2382450" y="6035560"/>
                <a:ext cx="445168" cy="445167"/>
              </a:xfrm>
              <a:prstGeom prst="rect">
                <a:avLst/>
              </a:prstGeom>
              <a:solidFill>
                <a:srgbClr val="6CACE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2E7E8A38-6DF7-6DAD-6507-B395A2CD0736}"/>
                  </a:ext>
                </a:extLst>
              </p:cNvPr>
              <p:cNvSpPr/>
              <p:nvPr userDrawn="1"/>
            </p:nvSpPr>
            <p:spPr>
              <a:xfrm>
                <a:off x="-1933878" y="6035560"/>
                <a:ext cx="445168" cy="445167"/>
              </a:xfrm>
              <a:prstGeom prst="rect">
                <a:avLst/>
              </a:prstGeom>
              <a:solidFill>
                <a:srgbClr val="2497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1748B37A-4B22-5AA1-D2E4-21F86CCBBBFD}"/>
                  </a:ext>
                </a:extLst>
              </p:cNvPr>
              <p:cNvSpPr/>
              <p:nvPr userDrawn="1"/>
            </p:nvSpPr>
            <p:spPr>
              <a:xfrm>
                <a:off x="-1497459" y="6035560"/>
                <a:ext cx="445168" cy="445167"/>
              </a:xfrm>
              <a:prstGeom prst="rect">
                <a:avLst/>
              </a:prstGeom>
              <a:solidFill>
                <a:srgbClr val="FD69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264565CC-DCDC-22B4-9536-D54648144659}"/>
                  </a:ext>
                </a:extLst>
              </p:cNvPr>
              <p:cNvSpPr/>
              <p:nvPr userDrawn="1"/>
            </p:nvSpPr>
            <p:spPr>
              <a:xfrm>
                <a:off x="-1053969" y="6035560"/>
                <a:ext cx="445168" cy="445167"/>
              </a:xfrm>
              <a:prstGeom prst="rect">
                <a:avLst/>
              </a:prstGeom>
              <a:solidFill>
                <a:srgbClr val="E2007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CB5256-21AB-11BC-5D7A-EB58795E3C82}"/>
                </a:ext>
              </a:extLst>
            </p:cNvPr>
            <p:cNvSpPr txBox="1"/>
            <p:nvPr userDrawn="1"/>
          </p:nvSpPr>
          <p:spPr>
            <a:xfrm>
              <a:off x="-1528236" y="5408433"/>
              <a:ext cx="11544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положительная динамика/</a:t>
              </a:r>
              <a:b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</a:b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D56B7DE-46BE-2517-17D4-57C1796F0E33}"/>
                </a:ext>
              </a:extLst>
            </p:cNvPr>
            <p:cNvSpPr/>
            <p:nvPr userDrawn="1"/>
          </p:nvSpPr>
          <p:spPr>
            <a:xfrm>
              <a:off x="-1721626" y="5456606"/>
              <a:ext cx="194740" cy="194740"/>
            </a:xfrm>
            <a:prstGeom prst="rect">
              <a:avLst/>
            </a:prstGeom>
            <a:solidFill>
              <a:srgbClr val="56C0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905E36-9794-CF18-1AE8-90915E805B57}"/>
                </a:ext>
              </a:extLst>
            </p:cNvPr>
            <p:cNvSpPr/>
            <p:nvPr userDrawn="1"/>
          </p:nvSpPr>
          <p:spPr>
            <a:xfrm>
              <a:off x="-1721626" y="5719722"/>
              <a:ext cx="194740" cy="194740"/>
            </a:xfrm>
            <a:prstGeom prst="rect">
              <a:avLst/>
            </a:prstGeom>
            <a:solidFill>
              <a:srgbClr val="FCC3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C187FC02-28EE-2CA4-1E39-32E1488C3D4B}"/>
                </a:ext>
              </a:extLst>
            </p:cNvPr>
            <p:cNvSpPr/>
            <p:nvPr userDrawn="1"/>
          </p:nvSpPr>
          <p:spPr>
            <a:xfrm>
              <a:off x="-1721626" y="5982838"/>
              <a:ext cx="194740" cy="19474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007A89F-C428-4B2C-769C-BAE699E1B594}"/>
                </a:ext>
              </a:extLst>
            </p:cNvPr>
            <p:cNvGrpSpPr/>
            <p:nvPr userDrawn="1"/>
          </p:nvGrpSpPr>
          <p:grpSpPr>
            <a:xfrm>
              <a:off x="-1805942" y="6456996"/>
              <a:ext cx="381836" cy="352028"/>
              <a:chOff x="-3928293" y="865121"/>
              <a:chExt cx="872862" cy="804722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FCB43627-09CF-36B3-A6A0-12B2A9EAD8FA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8" cy="445167"/>
              </a:xfrm>
              <a:prstGeom prst="rect">
                <a:avLst/>
              </a:prstGeom>
              <a:solidFill>
                <a:srgbClr val="33333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A9102A-F602-D1C2-831F-2F06393B39C3}"/>
                  </a:ext>
                </a:extLst>
              </p:cNvPr>
              <p:cNvSpPr txBox="1"/>
              <p:nvPr userDrawn="1"/>
            </p:nvSpPr>
            <p:spPr>
              <a:xfrm>
                <a:off x="-3928293" y="1247704"/>
                <a:ext cx="87286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Текст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F88E30E-4DEC-8236-EAC0-CD2DA9738F16}"/>
                </a:ext>
              </a:extLst>
            </p:cNvPr>
            <p:cNvGrpSpPr/>
            <p:nvPr userDrawn="1"/>
          </p:nvGrpSpPr>
          <p:grpSpPr>
            <a:xfrm>
              <a:off x="-1422344" y="6457150"/>
              <a:ext cx="442750" cy="352029"/>
              <a:chOff x="-3931913" y="865121"/>
              <a:chExt cx="1012108" cy="804724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56B07FBF-717C-295E-47B4-AEBCD019824D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8BA566-8F53-F950-A352-BF03E53FAACE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012108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Сноска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414B7024-60DC-F136-8E9D-D33337FDE3BC}"/>
                </a:ext>
              </a:extLst>
            </p:cNvPr>
            <p:cNvGrpSpPr/>
            <p:nvPr userDrawn="1"/>
          </p:nvGrpSpPr>
          <p:grpSpPr>
            <a:xfrm>
              <a:off x="-1802754" y="2701940"/>
              <a:ext cx="412292" cy="344038"/>
              <a:chOff x="-3912639" y="1756859"/>
              <a:chExt cx="942484" cy="786457"/>
            </a:xfrm>
          </p:grpSpPr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FA717C48-2281-B7CE-6985-6394FCAB40B3}"/>
                  </a:ext>
                </a:extLst>
              </p:cNvPr>
              <p:cNvSpPr/>
              <p:nvPr userDrawn="1"/>
            </p:nvSpPr>
            <p:spPr>
              <a:xfrm>
                <a:off x="-3699347" y="1756859"/>
                <a:ext cx="445168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4A3ABE-719A-179C-9761-2C355D330E24}"/>
                  </a:ext>
                </a:extLst>
              </p:cNvPr>
              <p:cNvSpPr txBox="1"/>
              <p:nvPr userDrawn="1"/>
            </p:nvSpPr>
            <p:spPr>
              <a:xfrm>
                <a:off x="-3912639" y="2121177"/>
                <a:ext cx="942484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1 цвет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F81BED-1AF5-8412-17D5-5F15503FFC3D}"/>
                </a:ext>
              </a:extLst>
            </p:cNvPr>
            <p:cNvSpPr txBox="1"/>
            <p:nvPr userDrawn="1"/>
          </p:nvSpPr>
          <p:spPr>
            <a:xfrm>
              <a:off x="-1808169" y="2489382"/>
              <a:ext cx="16851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Рекомендуемые сочетания цветов 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800EB9-3EE5-B09E-7ECD-6C338B716C00}"/>
                </a:ext>
              </a:extLst>
            </p:cNvPr>
            <p:cNvSpPr txBox="1"/>
            <p:nvPr userDrawn="1"/>
          </p:nvSpPr>
          <p:spPr>
            <a:xfrm>
              <a:off x="-1817694" y="5233360"/>
              <a:ext cx="9092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Цвета-индикаторы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7241FD-71ED-31D7-D4B7-242B03CB5898}"/>
                </a:ext>
              </a:extLst>
            </p:cNvPr>
            <p:cNvSpPr txBox="1"/>
            <p:nvPr userDrawn="1"/>
          </p:nvSpPr>
          <p:spPr>
            <a:xfrm>
              <a:off x="-1811344" y="6230913"/>
              <a:ext cx="6367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Цвет текста</a:t>
              </a:r>
              <a:endParaRPr kumimoji="0" lang="ru-RU" sz="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0733487-A35B-EEC3-3654-61AE38F5D32B}"/>
                </a:ext>
              </a:extLst>
            </p:cNvPr>
            <p:cNvGrpSpPr/>
            <p:nvPr userDrawn="1"/>
          </p:nvGrpSpPr>
          <p:grpSpPr>
            <a:xfrm>
              <a:off x="-1032778" y="6457150"/>
              <a:ext cx="598241" cy="352029"/>
              <a:chOff x="-3931913" y="865121"/>
              <a:chExt cx="1367552" cy="804724"/>
            </a:xfrm>
          </p:grpSpPr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35CA32FA-EC70-3930-D44D-61444D086EC0}"/>
                  </a:ext>
                </a:extLst>
              </p:cNvPr>
              <p:cNvSpPr/>
              <p:nvPr userDrawn="1"/>
            </p:nvSpPr>
            <p:spPr>
              <a:xfrm>
                <a:off x="-3699347" y="865121"/>
                <a:ext cx="445167" cy="445168"/>
              </a:xfrm>
              <a:prstGeom prst="rect">
                <a:avLst/>
              </a:prstGeom>
              <a:solidFill>
                <a:srgbClr val="025EA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33ED8B-8A73-B5F0-257D-BFF26EBD1D34}"/>
                  </a:ext>
                </a:extLst>
              </p:cNvPr>
              <p:cNvSpPr txBox="1"/>
              <p:nvPr userDrawn="1"/>
            </p:nvSpPr>
            <p:spPr>
              <a:xfrm>
                <a:off x="-3931913" y="1247706"/>
                <a:ext cx="1367552" cy="4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</a:rPr>
                  <a:t>Выделение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077784-4CFA-CA35-2663-FDD1691EE9FB}"/>
                </a:ext>
              </a:extLst>
            </p:cNvPr>
            <p:cNvSpPr txBox="1"/>
            <p:nvPr userDrawn="1"/>
          </p:nvSpPr>
          <p:spPr>
            <a:xfrm>
              <a:off x="-1528236" y="5721247"/>
              <a:ext cx="90762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обратить внимание!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4A7BFD-4E9A-632B-14C2-C7D27FF2A236}"/>
                </a:ext>
              </a:extLst>
            </p:cNvPr>
            <p:cNvSpPr txBox="1"/>
            <p:nvPr userDrawn="1"/>
          </p:nvSpPr>
          <p:spPr>
            <a:xfrm>
              <a:off x="-1528236" y="5939956"/>
              <a:ext cx="1138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отрицательная динамика/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результат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548920" y="1233764"/>
            <a:ext cx="11234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Машиностроительный дивизион Росатома (Управляющая компания АО «Атомэнергомаш») поддерживает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комплекс мероприятий по улучшению условий труда и социальной защищенности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женщин.</a:t>
            </a:r>
            <a:endParaRPr lang="ru-RU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48920" y="2376882"/>
            <a:ext cx="11234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Более 30% сотрудников Машиностроительного дивизиона – женщины. Условия их работы обеспечиваются таким образом, чтобы гарантировать равновесие между карьерным ростом и семейным благополучием, поэтому развитие системы социальной поддержки женщин, создание комфортных, гибких и современных условий для работы – сегодня в числе безусловных приоритетов  дивизиона.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48920" y="4073997"/>
            <a:ext cx="11169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Для реализация корпоративных программ по развитию женского лидерства, организации обучения и повышения квалификации женщин-специалистов технологических организаций создано сообщество </a:t>
            </a:r>
            <a:r>
              <a:rPr lang="ru-RU" b="1" dirty="0">
                <a:solidFill>
                  <a:srgbClr val="025EA1"/>
                </a:solidFill>
                <a:latin typeface="IBM_Plex_Sans"/>
              </a:rPr>
              <a:t>«Женщины атомной отрасли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».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Сообщество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объединяет женщин</a:t>
            </a:r>
          </a:p>
          <a:p>
            <a:r>
              <a:rPr lang="ru-RU" dirty="0" smtClean="0"/>
              <a:t> - специалистов </a:t>
            </a:r>
            <a:r>
              <a:rPr lang="ru-RU" dirty="0"/>
              <a:t>в области использования атомной энергии из России и стран-участниц атомного проекта;</a:t>
            </a:r>
          </a:p>
          <a:p>
            <a:r>
              <a:rPr lang="ru-RU" dirty="0" smtClean="0"/>
              <a:t>-</a:t>
            </a:r>
            <a:r>
              <a:rPr lang="ru-RU" dirty="0"/>
              <a:t> лидеров общественного </a:t>
            </a:r>
            <a:r>
              <a:rPr lang="ru-RU" dirty="0" smtClean="0"/>
              <a:t>мнения;</a:t>
            </a:r>
          </a:p>
          <a:p>
            <a:r>
              <a:rPr lang="ru-RU" dirty="0" smtClean="0"/>
              <a:t>- </a:t>
            </a:r>
            <a:r>
              <a:rPr lang="ru-RU" dirty="0"/>
              <a:t>жительниц территорий расположения предприятий атомной отрасли</a:t>
            </a:r>
            <a:r>
              <a:rPr lang="ru-RU" dirty="0" smtClean="0"/>
              <a:t>.</a:t>
            </a:r>
            <a:endParaRPr lang="ru-RU" dirty="0">
              <a:solidFill>
                <a:srgbClr val="000000"/>
              </a:solidFill>
              <a:latin typeface="IBM_Plex_Sans"/>
            </a:endParaRPr>
          </a:p>
        </p:txBody>
      </p:sp>
    </p:spTree>
    <p:extLst>
      <p:ext uri="{BB962C8B-B14F-4D97-AF65-F5344CB8AC3E}">
        <p14:creationId xmlns:p14="http://schemas.microsoft.com/office/powerpoint/2010/main" val="27590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социальные гарантии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935" y="944563"/>
            <a:ext cx="10801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АО «Атомэнергомаш» как управляющая компания машиностроительного дивизиона и социально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ответственная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 организация Госкорпорации </a:t>
            </a:r>
            <a:r>
              <a:rPr lang="ru-RU" dirty="0" err="1" smtClean="0">
                <a:solidFill>
                  <a:srgbClr val="000000"/>
                </a:solidFill>
                <a:latin typeface="IBM_Plex_Sans"/>
              </a:rPr>
              <a:t>Ростатом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 помогает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строить карьеру и уверенно смотреть в будущее. </a:t>
            </a:r>
            <a:endParaRPr lang="ru-RU" dirty="0" smtClean="0">
              <a:solidFill>
                <a:srgbClr val="000000"/>
              </a:solidFill>
              <a:latin typeface="IBM_Plex_San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предлагаем расширенный социальный пакет – гарантию ответственного отношения компании к сотрудникам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935" y="2588975"/>
            <a:ext cx="582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25EA1"/>
                </a:solidFill>
                <a:latin typeface="IBM_Plex_Sans"/>
              </a:rPr>
              <a:t>Финансовая поддержка </a:t>
            </a:r>
            <a:r>
              <a:rPr lang="ru-RU" b="1" dirty="0" err="1" smtClean="0">
                <a:solidFill>
                  <a:srgbClr val="025EA1"/>
                </a:solidFill>
                <a:latin typeface="IBM_Plex_Sans"/>
              </a:rPr>
              <a:t>родительства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 </a:t>
            </a:r>
            <a:r>
              <a:rPr lang="ru-RU" b="1" dirty="0">
                <a:solidFill>
                  <a:srgbClr val="025EA1"/>
                </a:solidFill>
                <a:latin typeface="IBM_Plex_Sans"/>
              </a:rPr>
              <a:t>и детства: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20879" y="3152562"/>
            <a:ext cx="10745117" cy="707886"/>
            <a:chOff x="620879" y="2695254"/>
            <a:chExt cx="1074511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3205668" y="2864531"/>
              <a:ext cx="8160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IBM_Plex_Sans"/>
                </a:rPr>
                <a:t>Материальная помощь при рождении/ усыновлении ребенка (детей)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9169" y="2818365"/>
              <a:ext cx="1614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тыс. </a:t>
              </a:r>
              <a:r>
                <a:rPr lang="ru-RU" sz="1200" dirty="0" err="1" smtClean="0"/>
                <a:t>руб</a:t>
              </a:r>
              <a:r>
                <a:rPr lang="ru-RU" sz="1200" dirty="0" smtClean="0"/>
                <a:t> </a:t>
              </a:r>
            </a:p>
            <a:p>
              <a:r>
                <a:rPr lang="ru-RU" sz="1200" dirty="0" smtClean="0"/>
                <a:t>на каждого ребенка</a:t>
              </a:r>
              <a:endParaRPr lang="ru-RU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0879" y="2695254"/>
              <a:ext cx="7518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000" dirty="0" smtClean="0">
                  <a:solidFill>
                    <a:srgbClr val="025EA1"/>
                  </a:solidFill>
                </a:rPr>
                <a:t>50</a:t>
              </a:r>
              <a:endParaRPr lang="ru-RU" sz="4000" dirty="0">
                <a:solidFill>
                  <a:srgbClr val="025EA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64935" y="5256294"/>
            <a:ext cx="10683640" cy="923330"/>
            <a:chOff x="682356" y="3458383"/>
            <a:chExt cx="10683640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3205668" y="3458383"/>
              <a:ext cx="8160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IBM_Plex_Sans"/>
                </a:rPr>
                <a:t>Материальная помощь в виде ежемесячной доплаты к государственному пособию матерям/отцам, находящимся в отпуске без сохранения заработной платы по уходу за ребенком до достижения им возраста  3 лет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1887" y="3689216"/>
              <a:ext cx="1689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тыс. </a:t>
              </a:r>
              <a:r>
                <a:rPr lang="ru-RU" sz="1200" dirty="0" err="1" smtClean="0"/>
                <a:t>руб</a:t>
              </a:r>
              <a:r>
                <a:rPr lang="ru-RU" sz="1200" dirty="0" smtClean="0"/>
                <a:t> </a:t>
              </a:r>
            </a:p>
            <a:p>
              <a:r>
                <a:rPr lang="ru-RU" sz="1200" dirty="0" smtClean="0"/>
                <a:t>на каждого ребенка</a:t>
              </a:r>
              <a:endParaRPr lang="ru-RU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356" y="3566105"/>
              <a:ext cx="6344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000" dirty="0" smtClean="0">
                  <a:solidFill>
                    <a:srgbClr val="025EA1"/>
                  </a:solidFill>
                </a:rPr>
                <a:t>3</a:t>
              </a:r>
              <a:endParaRPr lang="ru-RU" sz="4000" dirty="0">
                <a:solidFill>
                  <a:srgbClr val="025EA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0879" y="4145463"/>
            <a:ext cx="10755164" cy="707886"/>
            <a:chOff x="564935" y="5519960"/>
            <a:chExt cx="10755164" cy="70788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205668" y="5550738"/>
              <a:ext cx="81144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00000"/>
                  </a:solidFill>
                  <a:latin typeface="IBM_Plex_Sans"/>
                </a:rPr>
                <a:t>Материальная помощь работникам на содержание детей в яслях и детских садах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71887" y="5643071"/>
              <a:ext cx="210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тыс. </a:t>
              </a:r>
              <a:r>
                <a:rPr lang="ru-RU" sz="1200" dirty="0" err="1" smtClean="0"/>
                <a:t>руб</a:t>
              </a:r>
              <a:r>
                <a:rPr lang="ru-RU" sz="1200" dirty="0" smtClean="0"/>
                <a:t> </a:t>
              </a:r>
            </a:p>
            <a:p>
              <a:r>
                <a:rPr lang="ru-RU" sz="1200" dirty="0" smtClean="0"/>
                <a:t>в год на каждого ребенка</a:t>
              </a:r>
              <a:endParaRPr lang="ru-RU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935" y="5519960"/>
              <a:ext cx="7518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4000" dirty="0" smtClean="0">
                  <a:solidFill>
                    <a:srgbClr val="025EA1"/>
                  </a:solidFill>
                </a:rPr>
                <a:t>25</a:t>
              </a:r>
              <a:endParaRPr lang="ru-RU" sz="4000" dirty="0">
                <a:solidFill>
                  <a:srgbClr val="025EA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512" y="1071758"/>
            <a:ext cx="8200021" cy="374509"/>
          </a:xfrm>
        </p:spPr>
        <p:txBody>
          <a:bodyPr/>
          <a:lstStyle/>
          <a:p>
            <a:r>
              <a:rPr lang="ru-RU" sz="1800" dirty="0">
                <a:solidFill>
                  <a:srgbClr val="025EA1"/>
                </a:solidFill>
                <a:latin typeface="IBM_Plex_Sans"/>
                <a:ea typeface="+mn-ea"/>
                <a:cs typeface="+mn-cs"/>
              </a:rPr>
              <a:t>Финансовая поддержка в сложной жизненной ситуации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4496" y="1605983"/>
            <a:ext cx="816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Материальная помощь в случае тяжелого заболевания ребенка/детей работника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6398" y="1913009"/>
            <a:ext cx="1419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</a:t>
            </a:r>
            <a:r>
              <a:rPr lang="ru-RU" sz="1200" dirty="0" err="1" smtClean="0"/>
              <a:t>руб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3512" y="1575205"/>
            <a:ext cx="112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025EA1"/>
                </a:solidFill>
              </a:rPr>
              <a:t>300</a:t>
            </a:r>
            <a:endParaRPr lang="ru-RU" sz="4000" dirty="0">
              <a:solidFill>
                <a:srgbClr val="025EA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496" y="2565504"/>
            <a:ext cx="816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Материальная помощь работникам, имеющим многодетные семьи, родителям, имеющим на иждивении ребенка-инвалида (детей), родителям, воспитывающим ребенка (детей) в одиночку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6398" y="2895353"/>
            <a:ext cx="141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  в год на каждого ребенка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8664" y="2728390"/>
            <a:ext cx="95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025EA1"/>
                </a:solidFill>
              </a:rPr>
              <a:t>30</a:t>
            </a:r>
            <a:endParaRPr lang="ru-RU" sz="4000" dirty="0">
              <a:solidFill>
                <a:srgbClr val="025EA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512" y="4217460"/>
            <a:ext cx="545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25EA1"/>
                </a:solidFill>
                <a:latin typeface="IBM_Plex_Sans"/>
              </a:rPr>
              <a:t>Финансовая поддержка 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молодых родителей: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4496" y="4927291"/>
            <a:ext cx="825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Материальная помощь в период нахождения молодого работника или его супруги в отпуске по уходу за ребенком до достижения им возраста 3 лет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9417" y="5045714"/>
            <a:ext cx="141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</a:t>
            </a:r>
            <a:r>
              <a:rPr lang="ru-RU" sz="1200" dirty="0" err="1" smtClean="0"/>
              <a:t>руб</a:t>
            </a:r>
            <a:r>
              <a:rPr lang="ru-RU" sz="1200" dirty="0" smtClean="0"/>
              <a:t> ежемесячно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8147" y="4851479"/>
            <a:ext cx="77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025EA1"/>
                </a:solidFill>
              </a:rPr>
              <a:t>1</a:t>
            </a:r>
            <a:r>
              <a:rPr lang="ru-RU" sz="4000" dirty="0" smtClean="0">
                <a:solidFill>
                  <a:srgbClr val="025EA1"/>
                </a:solidFill>
              </a:rPr>
              <a:t>0</a:t>
            </a:r>
            <a:endParaRPr lang="ru-RU" sz="4000" dirty="0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7293" y="217492"/>
            <a:ext cx="8433525" cy="499992"/>
          </a:xfrm>
        </p:spPr>
        <p:txBody>
          <a:bodyPr/>
          <a:lstStyle/>
          <a:p>
            <a:r>
              <a:rPr lang="ru-RU" dirty="0" smtClean="0">
                <a:latin typeface="IBM_Plex_Sans"/>
              </a:rPr>
              <a:t>Здравоохранение и оздоровление</a:t>
            </a:r>
            <a:endParaRPr lang="ru-RU" dirty="0">
              <a:latin typeface="IBM_Plex_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293" y="1199529"/>
            <a:ext cx="11689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Работники, включая женщин машиностроительного дивизиона, обеспечиваются полисами добровольного медицинского страхования. Члены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семей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сотрудников, в том числе дети, могут быть подключены к программе медицинского обслуживания со значительной скидкой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.</a:t>
            </a:r>
            <a:endParaRPr lang="ru-RU" dirty="0" smtClean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293" y="756850"/>
            <a:ext cx="486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Добровольно медицинское страхование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7293" y="2660638"/>
            <a:ext cx="11579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На территории заводов машиностроительного дивизиона работают медицинские кабинеты, где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работники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могут получить </a:t>
            </a:r>
            <a:r>
              <a:rPr lang="ru-RU" dirty="0">
                <a:latin typeface="IBM_Plex_Sans"/>
              </a:rPr>
              <a:t>срочную медицинскую помощь или консультацию</a:t>
            </a:r>
            <a:r>
              <a:rPr lang="ru-RU" dirty="0" smtClean="0">
                <a:latin typeface="IBM_Plex_Sans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На регулярной основе осуществляются комплексные мероприятия, направленные на сохранение и поддержание здоровья, снижение уровня заболеваемости, увеличение продолжительности и качества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жизни, проводятся </a:t>
            </a:r>
            <a:r>
              <a:rPr lang="ru-RU" dirty="0" smtClean="0">
                <a:latin typeface="IBM_Plex_Sans"/>
              </a:rPr>
              <a:t>встречи с врачами и узкими специалистами в области эндокринологии, дерматологии, диетологии.</a:t>
            </a:r>
            <a:endParaRPr lang="ru-RU" dirty="0">
              <a:latin typeface="IBM_Plex_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7293" y="2218906"/>
            <a:ext cx="6552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Поддержка здоровья и профилактика заболеваемости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293" y="4929096"/>
            <a:ext cx="11579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_Plex_Sans"/>
              </a:rPr>
              <a:t>Для целей сохранения профессионального долголетия машиностроительный дивизион организует </a:t>
            </a:r>
            <a:r>
              <a:rPr lang="ru-RU" dirty="0" smtClean="0">
                <a:latin typeface="IBM_Plex_Sans"/>
              </a:rPr>
              <a:t>следующие активности</a:t>
            </a:r>
            <a:r>
              <a:rPr lang="ru-RU" dirty="0">
                <a:latin typeface="IBM_Plex_Sans"/>
              </a:rPr>
              <a:t>:</a:t>
            </a:r>
            <a:endParaRPr lang="ru-RU" dirty="0" smtClean="0">
              <a:latin typeface="IBM_Plex_Sans"/>
            </a:endParaRPr>
          </a:p>
          <a:p>
            <a:pPr indent="541338"/>
            <a:r>
              <a:rPr lang="ru-RU" dirty="0" smtClean="0">
                <a:latin typeface="IBM_Plex_Sans"/>
              </a:rPr>
              <a:t>проводит общекорпоративные </a:t>
            </a:r>
            <a:r>
              <a:rPr lang="ru-RU" dirty="0">
                <a:latin typeface="IBM_Plex_Sans"/>
              </a:rPr>
              <a:t>соревнования: лыжные гонки, пляжные виды спорта и шахматы, хоккей и волейбол, </a:t>
            </a:r>
            <a:r>
              <a:rPr lang="ru-RU" dirty="0" smtClean="0">
                <a:latin typeface="IBM_Plex_Sans"/>
              </a:rPr>
              <a:t>спартакиады  для работников и членов семей</a:t>
            </a:r>
            <a:r>
              <a:rPr lang="ru-RU" dirty="0">
                <a:latin typeface="IBM_Plex_Sans"/>
              </a:rPr>
              <a:t>;</a:t>
            </a:r>
            <a:endParaRPr lang="ru-RU" dirty="0" smtClean="0">
              <a:latin typeface="IBM_Plex_Sans"/>
            </a:endParaRPr>
          </a:p>
          <a:p>
            <a:pPr indent="541338"/>
            <a:r>
              <a:rPr lang="ru-RU" dirty="0" smtClean="0">
                <a:latin typeface="IBM_Plex_Sans"/>
              </a:rPr>
              <a:t>выделяет финансирование на оплату </a:t>
            </a:r>
            <a:r>
              <a:rPr lang="ru-RU" dirty="0">
                <a:latin typeface="IBM_Plex_Sans"/>
              </a:rPr>
              <a:t>занятий в спортивных клубах и </a:t>
            </a:r>
            <a:r>
              <a:rPr lang="ru-RU" dirty="0" smtClean="0">
                <a:latin typeface="IBM_Plex_Sans"/>
              </a:rPr>
              <a:t>секциях.</a:t>
            </a:r>
            <a:endParaRPr lang="ru-RU" dirty="0">
              <a:latin typeface="IBM_Plex_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293" y="4487364"/>
            <a:ext cx="431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Программы корпоративного спорта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</p:spTree>
    <p:extLst>
      <p:ext uri="{BB962C8B-B14F-4D97-AF65-F5344CB8AC3E}">
        <p14:creationId xmlns:p14="http://schemas.microsoft.com/office/powerpoint/2010/main" val="6449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213" y="711973"/>
            <a:ext cx="559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25EA1"/>
                </a:solidFill>
                <a:latin typeface="IBM_Plex_Sans"/>
              </a:rPr>
              <a:t>Санаторно-курортное лечение. 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Детский отдых.</a:t>
            </a:r>
            <a:endParaRPr lang="ru-RU" b="1" dirty="0">
              <a:solidFill>
                <a:srgbClr val="025EA1"/>
              </a:solidFill>
              <a:latin typeface="IBM_Plex_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213" y="1202272"/>
            <a:ext cx="11567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Работники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машиностроительного дивизиона могут отдохнуть и получить лечение в санаториях, пансионатах и базах отдыха. </a:t>
            </a:r>
            <a:r>
              <a:rPr lang="ru-RU" i="1" dirty="0">
                <a:latin typeface="IBM_Plex_Sans"/>
              </a:rPr>
              <a:t>Компания компенсирует от 50 до </a:t>
            </a:r>
            <a:r>
              <a:rPr lang="ru-RU" i="1" dirty="0" smtClean="0">
                <a:latin typeface="IBM_Plex_Sans"/>
              </a:rPr>
              <a:t>100</a:t>
            </a:r>
            <a:r>
              <a:rPr lang="ru-RU" i="1" dirty="0">
                <a:latin typeface="IBM_Plex_Sans"/>
              </a:rPr>
              <a:t>% стоимости путевки.</a:t>
            </a:r>
          </a:p>
          <a:p>
            <a:endParaRPr lang="ru-RU" dirty="0" smtClean="0">
              <a:solidFill>
                <a:srgbClr val="FF0000"/>
              </a:solidFill>
              <a:latin typeface="IBM_Plex_Sans"/>
            </a:endParaRPr>
          </a:p>
          <a:p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До 100%</a:t>
            </a:r>
            <a:r>
              <a:rPr lang="ru-RU" dirty="0" smtClean="0">
                <a:latin typeface="IBM_Plex_Sans"/>
              </a:rPr>
              <a:t>  компенсируются расходы на детские оздоровительные лагеря</a:t>
            </a:r>
            <a:endParaRPr lang="ru-RU" dirty="0">
              <a:latin typeface="IBM_Plex_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213" y="2852373"/>
            <a:ext cx="116767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_Plex_Sans"/>
              </a:rPr>
              <a:t>Дети работников машиностроительного дивизиона могут принять участие в </a:t>
            </a:r>
            <a:r>
              <a:rPr lang="ru-RU" dirty="0" smtClean="0">
                <a:latin typeface="IBM_Plex_Sans"/>
              </a:rPr>
              <a:t>клубе </a:t>
            </a:r>
            <a:r>
              <a:rPr lang="ru-RU" dirty="0">
                <a:latin typeface="IBM_Plex_Sans"/>
              </a:rPr>
              <a:t>для родителей и </a:t>
            </a:r>
            <a:r>
              <a:rPr lang="ru-RU" dirty="0" smtClean="0">
                <a:latin typeface="IBM_Plex_Sans"/>
              </a:rPr>
              <a:t>детей STEAM KIDS, </a:t>
            </a:r>
            <a:r>
              <a:rPr lang="ru-RU" dirty="0">
                <a:latin typeface="IBM_Plex_Sans"/>
              </a:rPr>
              <a:t>где проводятся </a:t>
            </a:r>
            <a:r>
              <a:rPr lang="ru-RU" dirty="0" smtClean="0">
                <a:latin typeface="IBM_Plex_Sans"/>
              </a:rPr>
              <a:t>различные конкурсы</a:t>
            </a:r>
            <a:r>
              <a:rPr lang="ru-RU" dirty="0">
                <a:latin typeface="IBM_Plex_Sans"/>
              </a:rPr>
              <a:t>, мастер-классы, </a:t>
            </a:r>
            <a:r>
              <a:rPr lang="ru-RU" dirty="0" err="1">
                <a:latin typeface="IBM_Plex_Sans"/>
              </a:rPr>
              <a:t>вебинары</a:t>
            </a:r>
            <a:r>
              <a:rPr lang="ru-RU" dirty="0">
                <a:latin typeface="IBM_Plex_Sans"/>
              </a:rPr>
              <a:t> и </a:t>
            </a:r>
            <a:r>
              <a:rPr lang="ru-RU" dirty="0" smtClean="0">
                <a:latin typeface="IBM_Plex_Sans"/>
              </a:rPr>
              <a:t>проч.</a:t>
            </a:r>
            <a:endParaRPr lang="ru-RU" dirty="0">
              <a:latin typeface="IBM_Plex_Sans"/>
            </a:endParaRPr>
          </a:p>
          <a:p>
            <a:r>
              <a:rPr lang="ru-RU" dirty="0">
                <a:latin typeface="IBM_Plex_Sans"/>
              </a:rPr>
              <a:t>STEAM KIDS работает на постоянной основе в течение года. </a:t>
            </a:r>
          </a:p>
          <a:p>
            <a:r>
              <a:rPr lang="ru-RU" dirty="0">
                <a:latin typeface="IBM_Plex_Sans"/>
              </a:rPr>
              <a:t>Курирует работу клуба подразделение по управлению персоналом.</a:t>
            </a:r>
          </a:p>
          <a:p>
            <a:r>
              <a:rPr lang="ru-RU" dirty="0">
                <a:latin typeface="IBM_Plex_Sans"/>
              </a:rPr>
              <a:t>Дошкольники участвуют в </a:t>
            </a:r>
            <a:r>
              <a:rPr lang="ru-RU" dirty="0" err="1">
                <a:latin typeface="IBM_Plex_Sans"/>
              </a:rPr>
              <a:t>профориентационных</a:t>
            </a:r>
            <a:r>
              <a:rPr lang="ru-RU" dirty="0">
                <a:latin typeface="IBM_Plex_Sans"/>
              </a:rPr>
              <a:t> мероприятиях, где могут познакомиться с деятельностью организаций, в которых работают их родители, узнать о профессиях атомной отрасли.</a:t>
            </a:r>
          </a:p>
          <a:p>
            <a:endParaRPr lang="ru-RU" dirty="0">
              <a:solidFill>
                <a:srgbClr val="FF0000"/>
              </a:solidFill>
              <a:latin typeface="IBM_Plex_Sans"/>
            </a:endParaRPr>
          </a:p>
          <a:p>
            <a:r>
              <a:rPr lang="ru-RU" dirty="0">
                <a:latin typeface="IBM_Plex_Sans"/>
              </a:rPr>
              <a:t>Д</a:t>
            </a:r>
            <a:r>
              <a:rPr lang="ru-RU" dirty="0" smtClean="0">
                <a:latin typeface="IBM_Plex_Sans"/>
              </a:rPr>
              <a:t>ля </a:t>
            </a:r>
            <a:r>
              <a:rPr lang="ru-RU" dirty="0">
                <a:latin typeface="IBM_Plex_Sans"/>
              </a:rPr>
              <a:t>детей и </a:t>
            </a:r>
            <a:r>
              <a:rPr lang="ru-RU" dirty="0" smtClean="0">
                <a:latin typeface="IBM_Plex_Sans"/>
              </a:rPr>
              <a:t>сотрудников организуются праздничные мероприятия, </a:t>
            </a:r>
            <a:r>
              <a:rPr lang="ru-RU" dirty="0">
                <a:latin typeface="IBM_Plex_Sans"/>
              </a:rPr>
              <a:t>поздравления с Новым годом, </a:t>
            </a:r>
            <a:r>
              <a:rPr lang="ru-RU" dirty="0" smtClean="0">
                <a:latin typeface="IBM_Plex_Sans"/>
              </a:rPr>
              <a:t>в том числе дарятся новогодние подарки.</a:t>
            </a:r>
            <a:endParaRPr lang="ru-RU" dirty="0">
              <a:latin typeface="IBM_Plex_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213" y="5664763"/>
            <a:ext cx="1138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IBM_Plex_Sans"/>
              </a:rPr>
              <a:t>Родителям, провожающим 1-го сентября ребенка в 1-й класс  предоставляется дополнительный оплачиваемый день </a:t>
            </a:r>
            <a:r>
              <a:rPr lang="ru-RU" dirty="0" smtClean="0">
                <a:latin typeface="IBM_Plex_Sans"/>
              </a:rPr>
              <a:t>отпуска</a:t>
            </a:r>
            <a:endParaRPr lang="ru-RU" dirty="0">
              <a:latin typeface="IBM_Plex_Sans"/>
            </a:endParaRPr>
          </a:p>
        </p:txBody>
      </p:sp>
    </p:spTree>
    <p:extLst>
      <p:ext uri="{BB962C8B-B14F-4D97-AF65-F5344CB8AC3E}">
        <p14:creationId xmlns:p14="http://schemas.microsoft.com/office/powerpoint/2010/main" val="1066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7375" y="255878"/>
            <a:ext cx="8200021" cy="718652"/>
          </a:xfrm>
        </p:spPr>
        <p:txBody>
          <a:bodyPr/>
          <a:lstStyle/>
          <a:p>
            <a:r>
              <a:rPr lang="ru-RU" dirty="0" smtClean="0">
                <a:latin typeface="IBM_Plex_Sans"/>
              </a:rPr>
              <a:t>Особенности у</a:t>
            </a:r>
            <a:r>
              <a:rPr lang="ru-RU" dirty="0" smtClean="0">
                <a:latin typeface="IBM_Plex_Sans"/>
              </a:rPr>
              <a:t>словий </a:t>
            </a:r>
            <a:r>
              <a:rPr lang="ru-RU" dirty="0" smtClean="0">
                <a:latin typeface="IBM_Plex_Sans"/>
              </a:rPr>
              <a:t>труда женщин</a:t>
            </a:r>
            <a:endParaRPr lang="ru-RU" dirty="0">
              <a:latin typeface="IBM_Plex_Sans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86192" y="944563"/>
            <a:ext cx="1111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25EA1"/>
                </a:solidFill>
                <a:latin typeface="IBM_Plex_Sans"/>
              </a:rPr>
              <a:t>Охрана труда </a:t>
            </a:r>
            <a:r>
              <a:rPr lang="ru-RU" dirty="0">
                <a:latin typeface="IBM_Plex_Sans"/>
              </a:rPr>
              <a:t>– важная составляющая деятельности </a:t>
            </a:r>
            <a:r>
              <a:rPr lang="ru-RU" dirty="0" smtClean="0">
                <a:latin typeface="IBM_Plex_Sans"/>
              </a:rPr>
              <a:t>организаций машиностроительного дивизиона.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192" y="1688357"/>
            <a:ext cx="11240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Для целей обеспечения баланса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между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выполнением трудовых и семейных обязанностей женщин разработаны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рекомендации по применению режима гибкого рабочего времени и дистанционной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193" y="2847287"/>
            <a:ext cx="11384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BM_Plex_Sans"/>
              </a:rPr>
              <a:t>Женщины </a:t>
            </a:r>
            <a:r>
              <a:rPr lang="ru-RU" dirty="0">
                <a:latin typeface="IBM_Plex_Sans"/>
              </a:rPr>
              <a:t>в период беременности </a:t>
            </a:r>
            <a:r>
              <a:rPr lang="ru-RU" dirty="0" smtClean="0">
                <a:latin typeface="IBM_Plex_Sans"/>
              </a:rPr>
              <a:t>или </a:t>
            </a:r>
            <a:r>
              <a:rPr lang="ru-RU" dirty="0">
                <a:latin typeface="IBM_Plex_Sans"/>
              </a:rPr>
              <a:t>после выхода на работу после окончания листа нетрудоспособности по беременности и родам при наличии производственной возможности могут быть переведены на дистанционный формат работы по индивидуальному </a:t>
            </a:r>
            <a:r>
              <a:rPr lang="ru-RU" dirty="0" smtClean="0">
                <a:latin typeface="IBM_Plex_Sans"/>
              </a:rPr>
              <a:t>графику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194" y="4006217"/>
            <a:ext cx="1138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IBM_Plex_Sans"/>
              </a:rPr>
              <a:t>Женщины, имеющие </a:t>
            </a:r>
            <a:r>
              <a:rPr lang="ru-RU" dirty="0">
                <a:latin typeface="IBM_Plex_Sans"/>
              </a:rPr>
              <a:t>детей до 14 </a:t>
            </a:r>
            <a:r>
              <a:rPr lang="ru-RU" dirty="0" smtClean="0">
                <a:latin typeface="IBM_Plex_Sans"/>
              </a:rPr>
              <a:t>лет, </a:t>
            </a:r>
            <a:r>
              <a:rPr lang="ru-RU" dirty="0">
                <a:latin typeface="IBM_Plex_Sans"/>
              </a:rPr>
              <a:t>при наличии производственной возможности могут выбрать гибкий график работы</a:t>
            </a:r>
          </a:p>
        </p:txBody>
      </p:sp>
    </p:spTree>
    <p:extLst>
      <p:ext uri="{BB962C8B-B14F-4D97-AF65-F5344CB8AC3E}">
        <p14:creationId xmlns:p14="http://schemas.microsoft.com/office/powerpoint/2010/main" val="304518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IBM_Plex_Sans"/>
              </a:rPr>
              <a:t>Возможности для самореализации женщин</a:t>
            </a:r>
            <a:endParaRPr lang="ru-RU" dirty="0">
              <a:latin typeface="IBM_Plex_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805" y="912479"/>
            <a:ext cx="11245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В рамках действующего сообщества «Женщины атомной отрасли» </a:t>
            </a:r>
            <a:r>
              <a:rPr lang="ru-RU" dirty="0">
                <a:solidFill>
                  <a:srgbClr val="000000"/>
                </a:solidFill>
                <a:latin typeface="IBM_Plex_Sans"/>
                <a:hlinkClick r:id="rId2"/>
              </a:rPr>
              <a:t>(winrussia.com)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женщины могут принять участие в проектах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программах, направленных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на развитие карьеры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в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организациях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Госкорпорации «Росатом»</a:t>
            </a:r>
            <a:endParaRPr lang="ru-RU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805" y="1941820"/>
            <a:ext cx="114250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В целях повышения роли женщин в научной сфере,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вовлечения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их в область высоких технологий и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инноваций реализуется проект </a:t>
            </a:r>
            <a:r>
              <a:rPr lang="ru-RU" b="1" dirty="0" smtClean="0">
                <a:solidFill>
                  <a:srgbClr val="025EA1"/>
                </a:solidFill>
                <a:latin typeface="IBM_Plex_Sans"/>
              </a:rPr>
              <a:t>«Женщины в высокотехнологичных отраслях: новые возможности»</a:t>
            </a:r>
          </a:p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В рамках проекта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предусмотрены следующие мероприятия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: </a:t>
            </a:r>
          </a:p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 - проведение  </a:t>
            </a:r>
            <a:r>
              <a:rPr lang="ru-RU" dirty="0" err="1">
                <a:solidFill>
                  <a:srgbClr val="000000"/>
                </a:solidFill>
                <a:latin typeface="IBM_Plex_Sans"/>
              </a:rPr>
              <a:t>менторинг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-сессий «</a:t>
            </a:r>
            <a:r>
              <a:rPr lang="ru-RU" dirty="0" err="1">
                <a:solidFill>
                  <a:srgbClr val="000000"/>
                </a:solidFill>
                <a:latin typeface="IBM_Plex_Sans"/>
              </a:rPr>
              <a:t>Women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IBM_Plex_Sans"/>
              </a:rPr>
              <a:t>in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 STEM», ежегодного международного межотраслевого форума «</a:t>
            </a:r>
            <a:r>
              <a:rPr lang="ru-RU" dirty="0" err="1">
                <a:solidFill>
                  <a:srgbClr val="000000"/>
                </a:solidFill>
                <a:latin typeface="IBM_Plex_Sans"/>
              </a:rPr>
              <a:t>Women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IBM_Plex_Sans"/>
              </a:rPr>
              <a:t>in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 STEM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»</a:t>
            </a:r>
            <a:endParaRPr lang="ru-RU" dirty="0">
              <a:solidFill>
                <a:srgbClr val="000000"/>
              </a:solidFill>
              <a:latin typeface="IBM_Plex_Sans"/>
            </a:endParaRPr>
          </a:p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- организация международных телемостов женщин, работающих в высокотехнологичных отраслях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промышленности</a:t>
            </a:r>
            <a:endParaRPr lang="ru-RU" dirty="0">
              <a:solidFill>
                <a:srgbClr val="000000"/>
              </a:solidFill>
              <a:latin typeface="IBM_Plex_Sans"/>
            </a:endParaRPr>
          </a:p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- организация многосторонних диалогов в рамках Международного совета по поддержке и развитию женщин в промышленности и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технологиях</a:t>
            </a:r>
            <a:endParaRPr lang="ru-RU" dirty="0">
              <a:solidFill>
                <a:srgbClr val="000000"/>
              </a:solidFill>
              <a:latin typeface="IBM_Plex_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805" y="5662495"/>
            <a:ext cx="11245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IBM_Plex_Sans"/>
              </a:rPr>
              <a:t>Сообщество «Женщины атомной отрасли» </a:t>
            </a:r>
            <a:r>
              <a:rPr lang="ru-RU" dirty="0" smtClean="0">
                <a:latin typeface="IBM_Plex_Sans"/>
                <a:hlinkClick r:id="rId2"/>
              </a:rPr>
              <a:t>(</a:t>
            </a:r>
            <a:r>
              <a:rPr lang="ru-RU" dirty="0">
                <a:latin typeface="IBM_Plex_Sans"/>
                <a:hlinkClick r:id="rId2"/>
              </a:rPr>
              <a:t>winrussia.com</a:t>
            </a:r>
            <a:r>
              <a:rPr lang="ru-RU" dirty="0" smtClean="0">
                <a:latin typeface="IBM_Plex_Sans"/>
                <a:hlinkClick r:id="rId2"/>
              </a:rPr>
              <a:t>)</a:t>
            </a:r>
            <a:r>
              <a:rPr lang="ru-RU" dirty="0" smtClean="0">
                <a:latin typeface="IBM_Plex_Sans"/>
              </a:rPr>
              <a:t>  обеспечивает правовую поддержку женщин в организациях Госкорпорации «Росатом»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805" y="4633154"/>
            <a:ext cx="10895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IBM_Plex_Sans"/>
              </a:rPr>
              <a:t>Женщины после отпуска по уходу за ребенком по инициативе работодателя и с их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согласия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с целью восстановления квалификации или перевода на другую работу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имеют право на обучение </a:t>
            </a:r>
            <a:r>
              <a:rPr lang="ru-RU" dirty="0">
                <a:solidFill>
                  <a:srgbClr val="000000"/>
                </a:solidFill>
                <a:latin typeface="IBM_Plex_Sans"/>
              </a:rPr>
              <a:t>за счет средств </a:t>
            </a:r>
            <a:r>
              <a:rPr lang="ru-RU" dirty="0" smtClean="0">
                <a:solidFill>
                  <a:srgbClr val="000000"/>
                </a:solidFill>
                <a:latin typeface="IBM_Plex_Sans"/>
              </a:rPr>
              <a:t>работодателя</a:t>
            </a:r>
            <a:endParaRPr lang="ru-RU" dirty="0">
              <a:solidFill>
                <a:srgbClr val="000000"/>
              </a:solidFill>
              <a:latin typeface="IBM_Plex_Sans"/>
            </a:endParaRPr>
          </a:p>
        </p:txBody>
      </p:sp>
    </p:spTree>
    <p:extLst>
      <p:ext uri="{BB962C8B-B14F-4D97-AF65-F5344CB8AC3E}">
        <p14:creationId xmlns:p14="http://schemas.microsoft.com/office/powerpoint/2010/main" val="1932109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аблиц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Диаграмм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аймлайн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Кар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martArt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Контакт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ьный слайд_ДСП / КТ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итульный слайд без логотипа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еребивочный слайд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Акцентн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Цветные фоны (для публичных выступлений)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изображениями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169268</TotalTime>
  <Words>1349</Words>
  <Application>Microsoft Office PowerPoint</Application>
  <PresentationFormat>Широкоэкранный</PresentationFormat>
  <Paragraphs>116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11</vt:i4>
      </vt:variant>
    </vt:vector>
  </HeadingPairs>
  <TitlesOfParts>
    <vt:vector size="30" baseType="lpstr">
      <vt:lpstr>Arial</vt:lpstr>
      <vt:lpstr>Calibri</vt:lpstr>
      <vt:lpstr>IBM_Plex_Sans</vt:lpstr>
      <vt:lpstr>Rosatom Light</vt:lpstr>
      <vt:lpstr>Титульный слайд</vt:lpstr>
      <vt:lpstr>Титульный слайд_ДСП / КТ</vt:lpstr>
      <vt:lpstr>Титульный слайд без логотипа</vt:lpstr>
      <vt:lpstr>Содержание</vt:lpstr>
      <vt:lpstr>Перебивочный слайд</vt:lpstr>
      <vt:lpstr>Акцентные слайды</vt:lpstr>
      <vt:lpstr>Цветные фоны (для публичных выступлений)</vt:lpstr>
      <vt:lpstr>Текстовые слайды</vt:lpstr>
      <vt:lpstr>Слайды с изображениями</vt:lpstr>
      <vt:lpstr>Таблицы</vt:lpstr>
      <vt:lpstr>Диаграммы</vt:lpstr>
      <vt:lpstr>Таймлайны</vt:lpstr>
      <vt:lpstr>Карты</vt:lpstr>
      <vt:lpstr>SmartArt</vt:lpstr>
      <vt:lpstr>Контакты</vt:lpstr>
      <vt:lpstr>ПРОГРАММА  поддержки материнства (родительства) в машиностроительном дивизионе</vt:lpstr>
      <vt:lpstr>УТВЕРЖДАЮ Заместитель генерального директора по управлению персоналом АО «Атомэнергомаш»</vt:lpstr>
      <vt:lpstr>Введение</vt:lpstr>
      <vt:lpstr>Базовые социальные гарантии</vt:lpstr>
      <vt:lpstr>Финансовая поддержка в сложной жизненной ситуации</vt:lpstr>
      <vt:lpstr>Здравоохранение и оздоровление</vt:lpstr>
      <vt:lpstr>Презентация PowerPoint</vt:lpstr>
      <vt:lpstr>Особенности условий труда женщин</vt:lpstr>
      <vt:lpstr>Возможности для самореализации женщин</vt:lpstr>
      <vt:lpstr>Лучшие практики, действующие в организациях машиностроительного дивизиона 1/2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Поспелова</dc:creator>
  <cp:lastModifiedBy>Максимова Мария Георгиевна</cp:lastModifiedBy>
  <cp:revision>803</cp:revision>
  <cp:lastPrinted>2022-03-29T16:00:11Z</cp:lastPrinted>
  <dcterms:created xsi:type="dcterms:W3CDTF">2021-10-19T14:08:40Z</dcterms:created>
  <dcterms:modified xsi:type="dcterms:W3CDTF">2024-05-08T13:28:32Z</dcterms:modified>
</cp:coreProperties>
</file>